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52" r:id="rId6"/>
  </p:sldMasterIdLst>
  <p:notesMasterIdLst>
    <p:notesMasterId r:id="rId21"/>
  </p:notesMasterIdLst>
  <p:handoutMasterIdLst>
    <p:handoutMasterId r:id="rId22"/>
  </p:handoutMasterIdLst>
  <p:sldIdLst>
    <p:sldId id="273" r:id="rId7"/>
    <p:sldId id="353" r:id="rId8"/>
    <p:sldId id="346" r:id="rId9"/>
    <p:sldId id="331" r:id="rId10"/>
    <p:sldId id="347" r:id="rId11"/>
    <p:sldId id="332" r:id="rId12"/>
    <p:sldId id="333" r:id="rId13"/>
    <p:sldId id="348" r:id="rId14"/>
    <p:sldId id="350" r:id="rId15"/>
    <p:sldId id="351" r:id="rId16"/>
    <p:sldId id="354" r:id="rId17"/>
    <p:sldId id="328" r:id="rId18"/>
    <p:sldId id="329" r:id="rId19"/>
    <p:sldId id="349" r:id="rId20"/>
  </p:sldIdLst>
  <p:sldSz cx="9144000" cy="6858000" type="screen4x3"/>
  <p:notesSz cx="9944100" cy="6805613"/>
  <p:custDataLst>
    <p:tags r:id="rId23"/>
  </p:custDataLst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4096">
          <p15:clr>
            <a:srgbClr val="A4A3A4"/>
          </p15:clr>
        </p15:guide>
        <p15:guide id="3" pos="289">
          <p15:clr>
            <a:srgbClr val="A4A3A4"/>
          </p15:clr>
        </p15:guide>
        <p15:guide id="4" pos="1352">
          <p15:clr>
            <a:srgbClr val="A4A3A4"/>
          </p15:clr>
        </p15:guide>
        <p15:guide id="5" pos="2002">
          <p15:clr>
            <a:srgbClr val="A4A3A4"/>
          </p15:clr>
        </p15:guide>
        <p15:guide id="6" pos="2838">
          <p15:clr>
            <a:srgbClr val="A4A3A4"/>
          </p15:clr>
        </p15:guide>
        <p15:guide id="7" pos="3302">
          <p15:clr>
            <a:srgbClr val="A4A3A4"/>
          </p15:clr>
        </p15:guide>
        <p15:guide id="8" pos="1564">
          <p15:clr>
            <a:srgbClr val="A4A3A4"/>
          </p15:clr>
        </p15:guide>
        <p15:guide id="9" pos="17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3">
          <p15:clr>
            <a:srgbClr val="A4A3A4"/>
          </p15:clr>
        </p15:guide>
        <p15:guide id="2" pos="31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eat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953330"/>
    <a:srgbClr val="54B0EE"/>
    <a:srgbClr val="008080"/>
    <a:srgbClr val="C3231E"/>
    <a:srgbClr val="B1452E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FA8A3-E70D-4104-8577-87B505ECCD92}" v="1019" dt="2019-11-05T13:44:01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95407" autoAdjust="0"/>
  </p:normalViewPr>
  <p:slideViewPr>
    <p:cSldViewPr snapToObjects="1" showGuides="1">
      <p:cViewPr>
        <p:scale>
          <a:sx n="100" d="100"/>
          <a:sy n="100" d="100"/>
        </p:scale>
        <p:origin x="1152" y="-114"/>
      </p:cViewPr>
      <p:guideLst>
        <p:guide orient="horz" pos="1440"/>
        <p:guide pos="4096"/>
        <p:guide pos="289"/>
        <p:guide pos="1352"/>
        <p:guide pos="2002"/>
        <p:guide pos="2838"/>
        <p:guide pos="3302"/>
        <p:guide pos="1564"/>
        <p:guide pos="17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0" d="100"/>
          <a:sy n="90" d="100"/>
        </p:scale>
        <p:origin x="-1902" y="-96"/>
      </p:cViewPr>
      <p:guideLst>
        <p:guide orient="horz" pos="2143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ANDI Emanuela (CNH Industrial)" userId="1ce5e636-a7d2-4c10-be9e-e0b3f73d1650" providerId="ADAL" clId="{FEEFA8A3-E70D-4104-8577-87B505ECCD92}"/>
    <pc:docChg chg="custSel addSld delSld modSld sldOrd modMainMaster">
      <pc:chgData name="EANDI Emanuela (CNH Industrial)" userId="1ce5e636-a7d2-4c10-be9e-e0b3f73d1650" providerId="ADAL" clId="{FEEFA8A3-E70D-4104-8577-87B505ECCD92}" dt="2019-11-22T13:05:56.499" v="1970" actId="1076"/>
      <pc:docMkLst>
        <pc:docMk/>
      </pc:docMkLst>
      <pc:sldChg chg="modSp add">
        <pc:chgData name="EANDI Emanuela (CNH Industrial)" userId="1ce5e636-a7d2-4c10-be9e-e0b3f73d1650" providerId="ADAL" clId="{FEEFA8A3-E70D-4104-8577-87B505ECCD92}" dt="2019-11-05T11:24:51.551" v="795" actId="20577"/>
        <pc:sldMkLst>
          <pc:docMk/>
          <pc:sldMk cId="0" sldId="273"/>
        </pc:sldMkLst>
        <pc:spChg chg="mod">
          <ac:chgData name="EANDI Emanuela (CNH Industrial)" userId="1ce5e636-a7d2-4c10-be9e-e0b3f73d1650" providerId="ADAL" clId="{FEEFA8A3-E70D-4104-8577-87B505ECCD92}" dt="2019-11-05T10:47:46.732" v="41" actId="20577"/>
          <ac:spMkLst>
            <pc:docMk/>
            <pc:sldMk cId="0" sldId="273"/>
            <ac:spMk id="3" creationId="{00000000-0000-0000-0000-000000000000}"/>
          </ac:spMkLst>
        </pc:spChg>
        <pc:spChg chg="mod">
          <ac:chgData name="EANDI Emanuela (CNH Industrial)" userId="1ce5e636-a7d2-4c10-be9e-e0b3f73d1650" providerId="ADAL" clId="{FEEFA8A3-E70D-4104-8577-87B505ECCD92}" dt="2019-11-05T11:24:51.551" v="795" actId="20577"/>
          <ac:spMkLst>
            <pc:docMk/>
            <pc:sldMk cId="0" sldId="273"/>
            <ac:spMk id="9" creationId="{C9899DD7-0DD3-A447-89C1-3CF76CC80E1B}"/>
          </ac:spMkLst>
        </pc:spChg>
      </pc:sldChg>
      <pc:sldChg chg="addSp delSp modSp ord">
        <pc:chgData name="EANDI Emanuela (CNH Industrial)" userId="1ce5e636-a7d2-4c10-be9e-e0b3f73d1650" providerId="ADAL" clId="{FEEFA8A3-E70D-4104-8577-87B505ECCD92}" dt="2019-11-22T09:48:28.179" v="1407" actId="20577"/>
        <pc:sldMkLst>
          <pc:docMk/>
          <pc:sldMk cId="3742278240" sldId="328"/>
        </pc:sldMkLst>
        <pc:spChg chg="mod">
          <ac:chgData name="EANDI Emanuela (CNH Industrial)" userId="1ce5e636-a7d2-4c10-be9e-e0b3f73d1650" providerId="ADAL" clId="{FEEFA8A3-E70D-4104-8577-87B505ECCD92}" dt="2019-11-22T09:48:28.179" v="1407" actId="20577"/>
          <ac:spMkLst>
            <pc:docMk/>
            <pc:sldMk cId="3742278240" sldId="328"/>
            <ac:spMk id="4" creationId="{00000000-0000-0000-0000-000000000000}"/>
          </ac:spMkLst>
        </pc:spChg>
        <pc:spChg chg="del">
          <ac:chgData name="EANDI Emanuela (CNH Industrial)" userId="1ce5e636-a7d2-4c10-be9e-e0b3f73d1650" providerId="ADAL" clId="{FEEFA8A3-E70D-4104-8577-87B505ECCD92}" dt="2019-11-22T09:48:11.499" v="1403" actId="478"/>
          <ac:spMkLst>
            <pc:docMk/>
            <pc:sldMk cId="3742278240" sldId="328"/>
            <ac:spMk id="5" creationId="{00000000-0000-0000-0000-000000000000}"/>
          </ac:spMkLst>
        </pc:spChg>
        <pc:spChg chg="add del mod">
          <ac:chgData name="EANDI Emanuela (CNH Industrial)" userId="1ce5e636-a7d2-4c10-be9e-e0b3f73d1650" providerId="ADAL" clId="{FEEFA8A3-E70D-4104-8577-87B505ECCD92}" dt="2019-11-22T09:48:20.002" v="1404" actId="478"/>
          <ac:spMkLst>
            <pc:docMk/>
            <pc:sldMk cId="3742278240" sldId="328"/>
            <ac:spMk id="6" creationId="{92B6CC89-F191-4E32-8D1A-4F0241745E23}"/>
          </ac:spMkLst>
        </pc:spChg>
      </pc:sldChg>
      <pc:sldChg chg="delSp modSp ord">
        <pc:chgData name="EANDI Emanuela (CNH Industrial)" userId="1ce5e636-a7d2-4c10-be9e-e0b3f73d1650" providerId="ADAL" clId="{FEEFA8A3-E70D-4104-8577-87B505ECCD92}" dt="2019-11-22T09:37:31.717" v="1049"/>
        <pc:sldMkLst>
          <pc:docMk/>
          <pc:sldMk cId="4226602317" sldId="329"/>
        </pc:sldMkLst>
        <pc:spChg chg="mod">
          <ac:chgData name="EANDI Emanuela (CNH Industrial)" userId="1ce5e636-a7d2-4c10-be9e-e0b3f73d1650" providerId="ADAL" clId="{FEEFA8A3-E70D-4104-8577-87B505ECCD92}" dt="2019-11-05T11:22:26" v="728"/>
          <ac:spMkLst>
            <pc:docMk/>
            <pc:sldMk cId="4226602317" sldId="329"/>
            <ac:spMk id="3" creationId="{DEBF8F9F-A556-4712-BA9F-0EE758A4AD51}"/>
          </ac:spMkLst>
        </pc:spChg>
        <pc:spChg chg="del">
          <ac:chgData name="EANDI Emanuela (CNH Industrial)" userId="1ce5e636-a7d2-4c10-be9e-e0b3f73d1650" providerId="ADAL" clId="{FEEFA8A3-E70D-4104-8577-87B505ECCD92}" dt="2019-11-05T10:50:48.643" v="90" actId="478"/>
          <ac:spMkLst>
            <pc:docMk/>
            <pc:sldMk cId="4226602317" sldId="329"/>
            <ac:spMk id="4" creationId="{967B8C34-0571-49C2-B81A-CA549E81EC12}"/>
          </ac:spMkLst>
        </pc:spChg>
      </pc:sldChg>
      <pc:sldChg chg="addSp delSp modSp">
        <pc:chgData name="EANDI Emanuela (CNH Industrial)" userId="1ce5e636-a7d2-4c10-be9e-e0b3f73d1650" providerId="ADAL" clId="{FEEFA8A3-E70D-4104-8577-87B505ECCD92}" dt="2019-11-22T09:56:59.782" v="1754" actId="20577"/>
        <pc:sldMkLst>
          <pc:docMk/>
          <pc:sldMk cId="1548568228" sldId="331"/>
        </pc:sldMkLst>
        <pc:spChg chg="mod">
          <ac:chgData name="EANDI Emanuela (CNH Industrial)" userId="1ce5e636-a7d2-4c10-be9e-e0b3f73d1650" providerId="ADAL" clId="{FEEFA8A3-E70D-4104-8577-87B505ECCD92}" dt="2019-11-05T11:22:48.736" v="732"/>
          <ac:spMkLst>
            <pc:docMk/>
            <pc:sldMk cId="1548568228" sldId="331"/>
            <ac:spMk id="3" creationId="{94F76FEF-9C87-47FB-9F1E-7C600A1DDEF3}"/>
          </ac:spMkLst>
        </pc:spChg>
        <pc:spChg chg="del">
          <ac:chgData name="EANDI Emanuela (CNH Industrial)" userId="1ce5e636-a7d2-4c10-be9e-e0b3f73d1650" providerId="ADAL" clId="{FEEFA8A3-E70D-4104-8577-87B505ECCD92}" dt="2019-11-05T11:22:50.859" v="733" actId="478"/>
          <ac:spMkLst>
            <pc:docMk/>
            <pc:sldMk cId="1548568228" sldId="331"/>
            <ac:spMk id="4" creationId="{F59A5B46-5343-41B4-81C2-B76704FDCA42}"/>
          </ac:spMkLst>
        </pc:spChg>
        <pc:spChg chg="mod">
          <ac:chgData name="EANDI Emanuela (CNH Industrial)" userId="1ce5e636-a7d2-4c10-be9e-e0b3f73d1650" providerId="ADAL" clId="{FEEFA8A3-E70D-4104-8577-87B505ECCD92}" dt="2019-11-22T09:52:59.383" v="1488" actId="20577"/>
          <ac:spMkLst>
            <pc:docMk/>
            <pc:sldMk cId="1548568228" sldId="331"/>
            <ac:spMk id="9" creationId="{A91087CC-7416-4DCF-940D-3EB8722EAD2C}"/>
          </ac:spMkLst>
        </pc:spChg>
        <pc:spChg chg="mod">
          <ac:chgData name="EANDI Emanuela (CNH Industrial)" userId="1ce5e636-a7d2-4c10-be9e-e0b3f73d1650" providerId="ADAL" clId="{FEEFA8A3-E70D-4104-8577-87B505ECCD92}" dt="2019-11-22T09:43:06.807" v="1237" actId="1076"/>
          <ac:spMkLst>
            <pc:docMk/>
            <pc:sldMk cId="1548568228" sldId="331"/>
            <ac:spMk id="14" creationId="{586554C1-27E3-4BA0-8709-D33FB4870934}"/>
          </ac:spMkLst>
        </pc:spChg>
        <pc:spChg chg="add mod">
          <ac:chgData name="EANDI Emanuela (CNH Industrial)" userId="1ce5e636-a7d2-4c10-be9e-e0b3f73d1650" providerId="ADAL" clId="{FEEFA8A3-E70D-4104-8577-87B505ECCD92}" dt="2019-11-22T09:56:59.782" v="1754" actId="20577"/>
          <ac:spMkLst>
            <pc:docMk/>
            <pc:sldMk cId="1548568228" sldId="331"/>
            <ac:spMk id="15" creationId="{5ACA230A-3823-404C-844F-13706DF62109}"/>
          </ac:spMkLst>
        </pc:spChg>
        <pc:picChg chg="del">
          <ac:chgData name="EANDI Emanuela (CNH Industrial)" userId="1ce5e636-a7d2-4c10-be9e-e0b3f73d1650" providerId="ADAL" clId="{FEEFA8A3-E70D-4104-8577-87B505ECCD92}" dt="2019-11-05T10:55:31.890" v="270" actId="478"/>
          <ac:picMkLst>
            <pc:docMk/>
            <pc:sldMk cId="1548568228" sldId="331"/>
            <ac:picMk id="5" creationId="{80CBB056-C90F-4CBE-AADB-6BE95AC22D4E}"/>
          </ac:picMkLst>
        </pc:picChg>
        <pc:picChg chg="add del ord">
          <ac:chgData name="EANDI Emanuela (CNH Industrial)" userId="1ce5e636-a7d2-4c10-be9e-e0b3f73d1650" providerId="ADAL" clId="{FEEFA8A3-E70D-4104-8577-87B505ECCD92}" dt="2019-11-05T10:58:25.274" v="413" actId="478"/>
          <ac:picMkLst>
            <pc:docMk/>
            <pc:sldMk cId="1548568228" sldId="331"/>
            <ac:picMk id="6" creationId="{92FE5990-4191-4539-8804-63BBD01E310D}"/>
          </ac:picMkLst>
        </pc:picChg>
        <pc:picChg chg="add ord">
          <ac:chgData name="EANDI Emanuela (CNH Industrial)" userId="1ce5e636-a7d2-4c10-be9e-e0b3f73d1650" providerId="ADAL" clId="{FEEFA8A3-E70D-4104-8577-87B505ECCD92}" dt="2019-11-05T10:58:30.735" v="415" actId="167"/>
          <ac:picMkLst>
            <pc:docMk/>
            <pc:sldMk cId="1548568228" sldId="331"/>
            <ac:picMk id="20" creationId="{F31D50EC-DE19-48B7-A4E0-371310B6727D}"/>
          </ac:picMkLst>
        </pc:picChg>
        <pc:cxnChg chg="mod">
          <ac:chgData name="EANDI Emanuela (CNH Industrial)" userId="1ce5e636-a7d2-4c10-be9e-e0b3f73d1650" providerId="ADAL" clId="{FEEFA8A3-E70D-4104-8577-87B505ECCD92}" dt="2019-11-22T09:52:28.567" v="1416" actId="14100"/>
          <ac:cxnSpMkLst>
            <pc:docMk/>
            <pc:sldMk cId="1548568228" sldId="331"/>
            <ac:cxnSpMk id="10" creationId="{28011C5E-6603-414C-9819-B16E05D1A7A2}"/>
          </ac:cxnSpMkLst>
        </pc:cxnChg>
        <pc:cxnChg chg="mod">
          <ac:chgData name="EANDI Emanuela (CNH Industrial)" userId="1ce5e636-a7d2-4c10-be9e-e0b3f73d1650" providerId="ADAL" clId="{FEEFA8A3-E70D-4104-8577-87B505ECCD92}" dt="2019-11-22T09:43:11.150" v="1238" actId="14100"/>
          <ac:cxnSpMkLst>
            <pc:docMk/>
            <pc:sldMk cId="1548568228" sldId="331"/>
            <ac:cxnSpMk id="16" creationId="{FF9AB21D-5CC7-42D4-AD39-3D959F2D00A3}"/>
          </ac:cxnSpMkLst>
        </pc:cxnChg>
        <pc:cxnChg chg="add mod">
          <ac:chgData name="EANDI Emanuela (CNH Industrial)" userId="1ce5e636-a7d2-4c10-be9e-e0b3f73d1650" providerId="ADAL" clId="{FEEFA8A3-E70D-4104-8577-87B505ECCD92}" dt="2019-11-22T09:43:33.756" v="1240" actId="14100"/>
          <ac:cxnSpMkLst>
            <pc:docMk/>
            <pc:sldMk cId="1548568228" sldId="331"/>
            <ac:cxnSpMk id="17" creationId="{096A0E66-E612-4267-B3B0-3F92AECD3EF0}"/>
          </ac:cxnSpMkLst>
        </pc:cxnChg>
      </pc:sldChg>
      <pc:sldChg chg="addSp delSp modSp ord">
        <pc:chgData name="EANDI Emanuela (CNH Industrial)" userId="1ce5e636-a7d2-4c10-be9e-e0b3f73d1650" providerId="ADAL" clId="{FEEFA8A3-E70D-4104-8577-87B505ECCD92}" dt="2019-11-22T09:58:50.100" v="1824" actId="14100"/>
        <pc:sldMkLst>
          <pc:docMk/>
          <pc:sldMk cId="1040131211" sldId="332"/>
        </pc:sldMkLst>
        <pc:spChg chg="mod">
          <ac:chgData name="EANDI Emanuela (CNH Industrial)" userId="1ce5e636-a7d2-4c10-be9e-e0b3f73d1650" providerId="ADAL" clId="{FEEFA8A3-E70D-4104-8577-87B505ECCD92}" dt="2019-11-05T11:23:37.466" v="739"/>
          <ac:spMkLst>
            <pc:docMk/>
            <pc:sldMk cId="1040131211" sldId="332"/>
            <ac:spMk id="3" creationId="{4E9FAB03-FD42-46BF-AFF0-B943E6278C33}"/>
          </ac:spMkLst>
        </pc:spChg>
        <pc:spChg chg="mod">
          <ac:chgData name="EANDI Emanuela (CNH Industrial)" userId="1ce5e636-a7d2-4c10-be9e-e0b3f73d1650" providerId="ADAL" clId="{FEEFA8A3-E70D-4104-8577-87B505ECCD92}" dt="2019-11-22T09:58:50.100" v="1824" actId="14100"/>
          <ac:spMkLst>
            <pc:docMk/>
            <pc:sldMk cId="1040131211" sldId="332"/>
            <ac:spMk id="7" creationId="{2374C8C2-0802-4251-885D-1D073BCF5F48}"/>
          </ac:spMkLst>
        </pc:spChg>
        <pc:spChg chg="mod">
          <ac:chgData name="EANDI Emanuela (CNH Industrial)" userId="1ce5e636-a7d2-4c10-be9e-e0b3f73d1650" providerId="ADAL" clId="{FEEFA8A3-E70D-4104-8577-87B505ECCD92}" dt="2019-11-22T09:57:43.679" v="1758" actId="20577"/>
          <ac:spMkLst>
            <pc:docMk/>
            <pc:sldMk cId="1040131211" sldId="332"/>
            <ac:spMk id="14" creationId="{2CE2310C-1DAB-4B78-894D-2D97BA596EEA}"/>
          </ac:spMkLst>
        </pc:spChg>
        <pc:picChg chg="add ord">
          <ac:chgData name="EANDI Emanuela (CNH Industrial)" userId="1ce5e636-a7d2-4c10-be9e-e0b3f73d1650" providerId="ADAL" clId="{FEEFA8A3-E70D-4104-8577-87B505ECCD92}" dt="2019-11-05T11:12:23.477" v="656" actId="167"/>
          <ac:picMkLst>
            <pc:docMk/>
            <pc:sldMk cId="1040131211" sldId="332"/>
            <ac:picMk id="4" creationId="{597F4524-D815-474D-A83D-AF84733423A8}"/>
          </ac:picMkLst>
        </pc:picChg>
        <pc:picChg chg="del">
          <ac:chgData name="EANDI Emanuela (CNH Industrial)" userId="1ce5e636-a7d2-4c10-be9e-e0b3f73d1650" providerId="ADAL" clId="{FEEFA8A3-E70D-4104-8577-87B505ECCD92}" dt="2019-11-05T11:12:20.408" v="654" actId="478"/>
          <ac:picMkLst>
            <pc:docMk/>
            <pc:sldMk cId="1040131211" sldId="332"/>
            <ac:picMk id="6" creationId="{A0177E34-15E9-41DB-A90F-27565F65E847}"/>
          </ac:picMkLst>
        </pc:picChg>
        <pc:cxnChg chg="mod">
          <ac:chgData name="EANDI Emanuela (CNH Industrial)" userId="1ce5e636-a7d2-4c10-be9e-e0b3f73d1650" providerId="ADAL" clId="{FEEFA8A3-E70D-4104-8577-87B505ECCD92}" dt="2019-11-22T09:58:50.100" v="1824" actId="14100"/>
          <ac:cxnSpMkLst>
            <pc:docMk/>
            <pc:sldMk cId="1040131211" sldId="332"/>
            <ac:cxnSpMk id="8" creationId="{632D95B4-C1A5-4D97-9FDA-EE387F8171CF}"/>
          </ac:cxnSpMkLst>
        </pc:cxnChg>
        <pc:cxnChg chg="mod">
          <ac:chgData name="EANDI Emanuela (CNH Industrial)" userId="1ce5e636-a7d2-4c10-be9e-e0b3f73d1650" providerId="ADAL" clId="{FEEFA8A3-E70D-4104-8577-87B505ECCD92}" dt="2019-11-22T09:55:48.002" v="1643" actId="14100"/>
          <ac:cxnSpMkLst>
            <pc:docMk/>
            <pc:sldMk cId="1040131211" sldId="332"/>
            <ac:cxnSpMk id="15" creationId="{BC4E911F-633C-447B-A16F-F0CBF6533E87}"/>
          </ac:cxnSpMkLst>
        </pc:cxnChg>
      </pc:sldChg>
      <pc:sldChg chg="addSp delSp modSp ord">
        <pc:chgData name="EANDI Emanuela (CNH Industrial)" userId="1ce5e636-a7d2-4c10-be9e-e0b3f73d1650" providerId="ADAL" clId="{FEEFA8A3-E70D-4104-8577-87B505ECCD92}" dt="2019-11-22T10:01:23.150" v="1935" actId="20577"/>
        <pc:sldMkLst>
          <pc:docMk/>
          <pc:sldMk cId="3377949120" sldId="333"/>
        </pc:sldMkLst>
        <pc:spChg chg="mod">
          <ac:chgData name="EANDI Emanuela (CNH Industrial)" userId="1ce5e636-a7d2-4c10-be9e-e0b3f73d1650" providerId="ADAL" clId="{FEEFA8A3-E70D-4104-8577-87B505ECCD92}" dt="2019-11-05T11:23:20.665" v="736"/>
          <ac:spMkLst>
            <pc:docMk/>
            <pc:sldMk cId="3377949120" sldId="333"/>
            <ac:spMk id="3" creationId="{BA264414-8A0F-4B6A-87A4-AB62AF0668F6}"/>
          </ac:spMkLst>
        </pc:spChg>
        <pc:spChg chg="mod">
          <ac:chgData name="EANDI Emanuela (CNH Industrial)" userId="1ce5e636-a7d2-4c10-be9e-e0b3f73d1650" providerId="ADAL" clId="{FEEFA8A3-E70D-4104-8577-87B505ECCD92}" dt="2019-11-22T10:01:23.150" v="1935" actId="20577"/>
          <ac:spMkLst>
            <pc:docMk/>
            <pc:sldMk cId="3377949120" sldId="333"/>
            <ac:spMk id="6" creationId="{71646C56-DBB4-44F5-A7D4-31343E736981}"/>
          </ac:spMkLst>
        </pc:spChg>
        <pc:picChg chg="add ord">
          <ac:chgData name="EANDI Emanuela (CNH Industrial)" userId="1ce5e636-a7d2-4c10-be9e-e0b3f73d1650" providerId="ADAL" clId="{FEEFA8A3-E70D-4104-8577-87B505ECCD92}" dt="2019-11-05T11:14:56.484" v="668" actId="167"/>
          <ac:picMkLst>
            <pc:docMk/>
            <pc:sldMk cId="3377949120" sldId="333"/>
            <ac:picMk id="4" creationId="{D058E47A-0017-4D84-A805-FBD0FE9C9173}"/>
          </ac:picMkLst>
        </pc:picChg>
        <pc:picChg chg="del">
          <ac:chgData name="EANDI Emanuela (CNH Industrial)" userId="1ce5e636-a7d2-4c10-be9e-e0b3f73d1650" providerId="ADAL" clId="{FEEFA8A3-E70D-4104-8577-87B505ECCD92}" dt="2019-11-05T11:14:53.077" v="666" actId="478"/>
          <ac:picMkLst>
            <pc:docMk/>
            <pc:sldMk cId="3377949120" sldId="333"/>
            <ac:picMk id="5" creationId="{7E44A73D-4D82-4BDD-B721-9C48496D2036}"/>
          </ac:picMkLst>
        </pc:picChg>
        <pc:cxnChg chg="mod">
          <ac:chgData name="EANDI Emanuela (CNH Industrial)" userId="1ce5e636-a7d2-4c10-be9e-e0b3f73d1650" providerId="ADAL" clId="{FEEFA8A3-E70D-4104-8577-87B505ECCD92}" dt="2019-11-22T09:59:03.924" v="1825" actId="14100"/>
          <ac:cxnSpMkLst>
            <pc:docMk/>
            <pc:sldMk cId="3377949120" sldId="333"/>
            <ac:cxnSpMk id="7" creationId="{17A4BD20-0A34-4EA6-8E87-E5A89CE050F5}"/>
          </ac:cxnSpMkLst>
        </pc:cxnChg>
      </pc:sldChg>
      <pc:sldChg chg="addSp delSp modSp add">
        <pc:chgData name="EANDI Emanuela (CNH Industrial)" userId="1ce5e636-a7d2-4c10-be9e-e0b3f73d1650" providerId="ADAL" clId="{FEEFA8A3-E70D-4104-8577-87B505ECCD92}" dt="2019-11-05T11:22:41.715" v="731" actId="478"/>
        <pc:sldMkLst>
          <pc:docMk/>
          <pc:sldMk cId="2968195647" sldId="346"/>
        </pc:sldMkLst>
        <pc:spChg chg="mod">
          <ac:chgData name="EANDI Emanuela (CNH Industrial)" userId="1ce5e636-a7d2-4c10-be9e-e0b3f73d1650" providerId="ADAL" clId="{FEEFA8A3-E70D-4104-8577-87B505ECCD92}" dt="2019-11-05T11:22:34.985" v="730"/>
          <ac:spMkLst>
            <pc:docMk/>
            <pc:sldMk cId="2968195647" sldId="346"/>
            <ac:spMk id="3" creationId="{2483D957-04C4-48D4-9872-620D07B108CB}"/>
          </ac:spMkLst>
        </pc:spChg>
        <pc:spChg chg="del">
          <ac:chgData name="EANDI Emanuela (CNH Industrial)" userId="1ce5e636-a7d2-4c10-be9e-e0b3f73d1650" providerId="ADAL" clId="{FEEFA8A3-E70D-4104-8577-87B505ECCD92}" dt="2019-11-05T11:22:41.715" v="731" actId="478"/>
          <ac:spMkLst>
            <pc:docMk/>
            <pc:sldMk cId="2968195647" sldId="346"/>
            <ac:spMk id="4" creationId="{D035A920-BD9C-46A2-B974-28BF809C8016}"/>
          </ac:spMkLst>
        </pc:spChg>
        <pc:spChg chg="add del mod">
          <ac:chgData name="EANDI Emanuela (CNH Industrial)" userId="1ce5e636-a7d2-4c10-be9e-e0b3f73d1650" providerId="ADAL" clId="{FEEFA8A3-E70D-4104-8577-87B505ECCD92}" dt="2019-11-05T10:53:56.843" v="264" actId="478"/>
          <ac:spMkLst>
            <pc:docMk/>
            <pc:sldMk cId="2968195647" sldId="346"/>
            <ac:spMk id="6" creationId="{1E5A1273-79EA-463A-AA83-BC79C6EC2CA5}"/>
          </ac:spMkLst>
        </pc:spChg>
        <pc:spChg chg="add mod">
          <ac:chgData name="EANDI Emanuela (CNH Industrial)" userId="1ce5e636-a7d2-4c10-be9e-e0b3f73d1650" providerId="ADAL" clId="{FEEFA8A3-E70D-4104-8577-87B505ECCD92}" dt="2019-11-05T10:54:17.229" v="267" actId="1582"/>
          <ac:spMkLst>
            <pc:docMk/>
            <pc:sldMk cId="2968195647" sldId="346"/>
            <ac:spMk id="7" creationId="{DA9B080D-D9A9-46E8-BFA1-D491D2F7ED41}"/>
          </ac:spMkLst>
        </pc:spChg>
        <pc:picChg chg="add mod">
          <ac:chgData name="EANDI Emanuela (CNH Industrial)" userId="1ce5e636-a7d2-4c10-be9e-e0b3f73d1650" providerId="ADAL" clId="{FEEFA8A3-E70D-4104-8577-87B505ECCD92}" dt="2019-11-05T10:51:39.457" v="96" actId="14100"/>
          <ac:picMkLst>
            <pc:docMk/>
            <pc:sldMk cId="2968195647" sldId="346"/>
            <ac:picMk id="5" creationId="{806D9B2A-D12E-4A8A-B4AB-75BEDCCE3E92}"/>
          </ac:picMkLst>
        </pc:picChg>
      </pc:sldChg>
      <pc:sldChg chg="addSp delSp modSp add ord">
        <pc:chgData name="EANDI Emanuela (CNH Industrial)" userId="1ce5e636-a7d2-4c10-be9e-e0b3f73d1650" providerId="ADAL" clId="{FEEFA8A3-E70D-4104-8577-87B505ECCD92}" dt="2019-11-22T09:46:28.765" v="1367" actId="14100"/>
        <pc:sldMkLst>
          <pc:docMk/>
          <pc:sldMk cId="404488999" sldId="347"/>
        </pc:sldMkLst>
        <pc:spChg chg="mod">
          <ac:chgData name="EANDI Emanuela (CNH Industrial)" userId="1ce5e636-a7d2-4c10-be9e-e0b3f73d1650" providerId="ADAL" clId="{FEEFA8A3-E70D-4104-8577-87B505ECCD92}" dt="2019-11-05T11:23:02.689" v="734"/>
          <ac:spMkLst>
            <pc:docMk/>
            <pc:sldMk cId="404488999" sldId="347"/>
            <ac:spMk id="3" creationId="{20A7AB76-E19D-4FD7-A62C-728575533EE9}"/>
          </ac:spMkLst>
        </pc:spChg>
        <pc:spChg chg="del">
          <ac:chgData name="EANDI Emanuela (CNH Industrial)" userId="1ce5e636-a7d2-4c10-be9e-e0b3f73d1650" providerId="ADAL" clId="{FEEFA8A3-E70D-4104-8577-87B505ECCD92}" dt="2019-11-05T11:23:05.957" v="735" actId="478"/>
          <ac:spMkLst>
            <pc:docMk/>
            <pc:sldMk cId="404488999" sldId="347"/>
            <ac:spMk id="4" creationId="{1B477BDA-D4AE-4F5F-A72D-F566A4419A7C}"/>
          </ac:spMkLst>
        </pc:spChg>
        <pc:spChg chg="add mod">
          <ac:chgData name="EANDI Emanuela (CNH Industrial)" userId="1ce5e636-a7d2-4c10-be9e-e0b3f73d1650" providerId="ADAL" clId="{FEEFA8A3-E70D-4104-8577-87B505ECCD92}" dt="2019-11-22T09:45:25.003" v="1264" actId="14100"/>
          <ac:spMkLst>
            <pc:docMk/>
            <pc:sldMk cId="404488999" sldId="347"/>
            <ac:spMk id="6" creationId="{43DF64FE-73E4-40E1-BB59-D497868D0935}"/>
          </ac:spMkLst>
        </pc:spChg>
        <pc:spChg chg="add mod">
          <ac:chgData name="EANDI Emanuela (CNH Industrial)" userId="1ce5e636-a7d2-4c10-be9e-e0b3f73d1650" providerId="ADAL" clId="{FEEFA8A3-E70D-4104-8577-87B505ECCD92}" dt="2019-11-22T09:46:28.765" v="1367" actId="14100"/>
          <ac:spMkLst>
            <pc:docMk/>
            <pc:sldMk cId="404488999" sldId="347"/>
            <ac:spMk id="9" creationId="{B02CB50A-B8FA-41B3-9946-92F61D8D8A0F}"/>
          </ac:spMkLst>
        </pc:spChg>
        <pc:picChg chg="add mod">
          <ac:chgData name="EANDI Emanuela (CNH Industrial)" userId="1ce5e636-a7d2-4c10-be9e-e0b3f73d1650" providerId="ADAL" clId="{FEEFA8A3-E70D-4104-8577-87B505ECCD92}" dt="2019-11-22T09:44:41.034" v="1248" actId="1076"/>
          <ac:picMkLst>
            <pc:docMk/>
            <pc:sldMk cId="404488999" sldId="347"/>
            <ac:picMk id="5" creationId="{7F3DCD2F-1203-40E6-857B-0BE3E2609CD1}"/>
          </ac:picMkLst>
        </pc:picChg>
        <pc:cxnChg chg="add mod">
          <ac:chgData name="EANDI Emanuela (CNH Industrial)" userId="1ce5e636-a7d2-4c10-be9e-e0b3f73d1650" providerId="ADAL" clId="{FEEFA8A3-E70D-4104-8577-87B505ECCD92}" dt="2019-11-22T09:45:25.003" v="1264" actId="14100"/>
          <ac:cxnSpMkLst>
            <pc:docMk/>
            <pc:sldMk cId="404488999" sldId="347"/>
            <ac:cxnSpMk id="7" creationId="{B51786FF-51CC-470E-8491-43448A67C6EF}"/>
          </ac:cxnSpMkLst>
        </pc:cxnChg>
        <pc:cxnChg chg="add mod">
          <ac:chgData name="EANDI Emanuela (CNH Industrial)" userId="1ce5e636-a7d2-4c10-be9e-e0b3f73d1650" providerId="ADAL" clId="{FEEFA8A3-E70D-4104-8577-87B505ECCD92}" dt="2019-11-22T09:46:28.765" v="1367" actId="14100"/>
          <ac:cxnSpMkLst>
            <pc:docMk/>
            <pc:sldMk cId="404488999" sldId="347"/>
            <ac:cxnSpMk id="10" creationId="{455020AC-A3DC-401F-B1E2-188E718C1B45}"/>
          </ac:cxnSpMkLst>
        </pc:cxnChg>
      </pc:sldChg>
      <pc:sldChg chg="addSp delSp modSp add ord">
        <pc:chgData name="EANDI Emanuela (CNH Industrial)" userId="1ce5e636-a7d2-4c10-be9e-e0b3f73d1650" providerId="ADAL" clId="{FEEFA8A3-E70D-4104-8577-87B505ECCD92}" dt="2019-11-22T09:49:39.285" v="1408"/>
        <pc:sldMkLst>
          <pc:docMk/>
          <pc:sldMk cId="4089111242" sldId="348"/>
        </pc:sldMkLst>
        <pc:spChg chg="mod">
          <ac:chgData name="EANDI Emanuela (CNH Industrial)" userId="1ce5e636-a7d2-4c10-be9e-e0b3f73d1650" providerId="ADAL" clId="{FEEFA8A3-E70D-4104-8577-87B505ECCD92}" dt="2019-11-05T11:23:24.596" v="737"/>
          <ac:spMkLst>
            <pc:docMk/>
            <pc:sldMk cId="4089111242" sldId="348"/>
            <ac:spMk id="3" creationId="{16E5665B-73E7-487F-ABDE-E47BEEE9BD1C}"/>
          </ac:spMkLst>
        </pc:spChg>
        <pc:spChg chg="del">
          <ac:chgData name="EANDI Emanuela (CNH Industrial)" userId="1ce5e636-a7d2-4c10-be9e-e0b3f73d1650" providerId="ADAL" clId="{FEEFA8A3-E70D-4104-8577-87B505ECCD92}" dt="2019-11-05T11:23:29.739" v="738" actId="478"/>
          <ac:spMkLst>
            <pc:docMk/>
            <pc:sldMk cId="4089111242" sldId="348"/>
            <ac:spMk id="4" creationId="{187CE057-9F34-4CEF-BD3C-6686ECBF9701}"/>
          </ac:spMkLst>
        </pc:spChg>
        <pc:spChg chg="add del mod">
          <ac:chgData name="EANDI Emanuela (CNH Industrial)" userId="1ce5e636-a7d2-4c10-be9e-e0b3f73d1650" providerId="ADAL" clId="{FEEFA8A3-E70D-4104-8577-87B505ECCD92}" dt="2019-11-05T11:16:18.201" v="678" actId="478"/>
          <ac:spMkLst>
            <pc:docMk/>
            <pc:sldMk cId="4089111242" sldId="348"/>
            <ac:spMk id="7" creationId="{E54AB744-EE0F-4CFB-96BF-6A28B0E3423B}"/>
          </ac:spMkLst>
        </pc:spChg>
        <pc:spChg chg="add mod">
          <ac:chgData name="EANDI Emanuela (CNH Industrial)" userId="1ce5e636-a7d2-4c10-be9e-e0b3f73d1650" providerId="ADAL" clId="{FEEFA8A3-E70D-4104-8577-87B505ECCD92}" dt="2019-11-05T11:16:45.719" v="710" actId="14100"/>
          <ac:spMkLst>
            <pc:docMk/>
            <pc:sldMk cId="4089111242" sldId="348"/>
            <ac:spMk id="8" creationId="{C2CD6C6C-F9CB-4219-9320-61182371CD8C}"/>
          </ac:spMkLst>
        </pc:spChg>
        <pc:picChg chg="add del">
          <ac:chgData name="EANDI Emanuela (CNH Industrial)" userId="1ce5e636-a7d2-4c10-be9e-e0b3f73d1650" providerId="ADAL" clId="{FEEFA8A3-E70D-4104-8577-87B505ECCD92}" dt="2019-11-05T11:15:41.722" v="671"/>
          <ac:picMkLst>
            <pc:docMk/>
            <pc:sldMk cId="4089111242" sldId="348"/>
            <ac:picMk id="5" creationId="{C4743155-50DC-409D-A73E-CC2F74745B31}"/>
          </ac:picMkLst>
        </pc:picChg>
        <pc:picChg chg="add mod">
          <ac:chgData name="EANDI Emanuela (CNH Industrial)" userId="1ce5e636-a7d2-4c10-be9e-e0b3f73d1650" providerId="ADAL" clId="{FEEFA8A3-E70D-4104-8577-87B505ECCD92}" dt="2019-11-05T11:16:10.119" v="676" actId="1076"/>
          <ac:picMkLst>
            <pc:docMk/>
            <pc:sldMk cId="4089111242" sldId="348"/>
            <ac:picMk id="6" creationId="{2E81D2EB-0868-4FA4-8BA2-7389BCD718A8}"/>
          </ac:picMkLst>
        </pc:picChg>
      </pc:sldChg>
      <pc:sldChg chg="addSp delSp modSp add ord">
        <pc:chgData name="EANDI Emanuela (CNH Industrial)" userId="1ce5e636-a7d2-4c10-be9e-e0b3f73d1650" providerId="ADAL" clId="{FEEFA8A3-E70D-4104-8577-87B505ECCD92}" dt="2019-11-22T09:37:31.717" v="1049"/>
        <pc:sldMkLst>
          <pc:docMk/>
          <pc:sldMk cId="1573446221" sldId="349"/>
        </pc:sldMkLst>
        <pc:spChg chg="mod">
          <ac:chgData name="EANDI Emanuela (CNH Industrial)" userId="1ce5e636-a7d2-4c10-be9e-e0b3f73d1650" providerId="ADAL" clId="{FEEFA8A3-E70D-4104-8577-87B505ECCD92}" dt="2019-11-05T11:30:01.423" v="853"/>
          <ac:spMkLst>
            <pc:docMk/>
            <pc:sldMk cId="1573446221" sldId="349"/>
            <ac:spMk id="3" creationId="{A13CC823-8BF4-46BE-819F-BEFB1B7C3298}"/>
          </ac:spMkLst>
        </pc:spChg>
        <pc:spChg chg="del">
          <ac:chgData name="EANDI Emanuela (CNH Industrial)" userId="1ce5e636-a7d2-4c10-be9e-e0b3f73d1650" providerId="ADAL" clId="{FEEFA8A3-E70D-4104-8577-87B505ECCD92}" dt="2019-11-05T11:30:04.079" v="854" actId="478"/>
          <ac:spMkLst>
            <pc:docMk/>
            <pc:sldMk cId="1573446221" sldId="349"/>
            <ac:spMk id="4" creationId="{D06F12C5-525D-4858-A30E-9B4F1B7F5260}"/>
          </ac:spMkLst>
        </pc:spChg>
        <pc:spChg chg="add mod">
          <ac:chgData name="EANDI Emanuela (CNH Industrial)" userId="1ce5e636-a7d2-4c10-be9e-e0b3f73d1650" providerId="ADAL" clId="{FEEFA8A3-E70D-4104-8577-87B505ECCD92}" dt="2019-11-05T11:29:44.559" v="849" actId="1076"/>
          <ac:spMkLst>
            <pc:docMk/>
            <pc:sldMk cId="1573446221" sldId="349"/>
            <ac:spMk id="6" creationId="{38FD8CF0-E0A8-4470-B69E-E7C4816B4444}"/>
          </ac:spMkLst>
        </pc:spChg>
        <pc:picChg chg="add mod">
          <ac:chgData name="EANDI Emanuela (CNH Industrial)" userId="1ce5e636-a7d2-4c10-be9e-e0b3f73d1650" providerId="ADAL" clId="{FEEFA8A3-E70D-4104-8577-87B505ECCD92}" dt="2019-11-05T11:29:52.249" v="852" actId="1038"/>
          <ac:picMkLst>
            <pc:docMk/>
            <pc:sldMk cId="1573446221" sldId="349"/>
            <ac:picMk id="5" creationId="{F4ADEACC-0D99-4BB3-8EEF-48FDA13BB989}"/>
          </ac:picMkLst>
        </pc:picChg>
        <pc:cxnChg chg="add mod">
          <ac:chgData name="EANDI Emanuela (CNH Industrial)" userId="1ce5e636-a7d2-4c10-be9e-e0b3f73d1650" providerId="ADAL" clId="{FEEFA8A3-E70D-4104-8577-87B505ECCD92}" dt="2019-11-05T11:29:48.965" v="851" actId="14100"/>
          <ac:cxnSpMkLst>
            <pc:docMk/>
            <pc:sldMk cId="1573446221" sldId="349"/>
            <ac:cxnSpMk id="7" creationId="{BC637DBB-790E-4402-B4FC-8AC6CC657D23}"/>
          </ac:cxnSpMkLst>
        </pc:cxnChg>
      </pc:sldChg>
      <pc:sldChg chg="addSp delSp modSp add ord">
        <pc:chgData name="EANDI Emanuela (CNH Industrial)" userId="1ce5e636-a7d2-4c10-be9e-e0b3f73d1650" providerId="ADAL" clId="{FEEFA8A3-E70D-4104-8577-87B505ECCD92}" dt="2019-11-22T09:49:39.285" v="1408"/>
        <pc:sldMkLst>
          <pc:docMk/>
          <pc:sldMk cId="3130214586" sldId="350"/>
        </pc:sldMkLst>
        <pc:spChg chg="mod">
          <ac:chgData name="EANDI Emanuela (CNH Industrial)" userId="1ce5e636-a7d2-4c10-be9e-e0b3f73d1650" providerId="ADAL" clId="{FEEFA8A3-E70D-4104-8577-87B505ECCD92}" dt="2019-11-05T13:43:47.303" v="1015"/>
          <ac:spMkLst>
            <pc:docMk/>
            <pc:sldMk cId="3130214586" sldId="350"/>
            <ac:spMk id="3" creationId="{D1E67BD3-1117-471C-9800-1B225B45698B}"/>
          </ac:spMkLst>
        </pc:spChg>
        <pc:spChg chg="del">
          <ac:chgData name="EANDI Emanuela (CNH Industrial)" userId="1ce5e636-a7d2-4c10-be9e-e0b3f73d1650" providerId="ADAL" clId="{FEEFA8A3-E70D-4104-8577-87B505ECCD92}" dt="2019-11-05T13:43:50.021" v="1016" actId="478"/>
          <ac:spMkLst>
            <pc:docMk/>
            <pc:sldMk cId="3130214586" sldId="350"/>
            <ac:spMk id="4" creationId="{35942F9D-443B-45A4-BFC2-9D01D15FF3DF}"/>
          </ac:spMkLst>
        </pc:spChg>
        <pc:spChg chg="add mod">
          <ac:chgData name="EANDI Emanuela (CNH Industrial)" userId="1ce5e636-a7d2-4c10-be9e-e0b3f73d1650" providerId="ADAL" clId="{FEEFA8A3-E70D-4104-8577-87B505ECCD92}" dt="2019-11-05T13:42:56.989" v="1003" actId="14100"/>
          <ac:spMkLst>
            <pc:docMk/>
            <pc:sldMk cId="3130214586" sldId="350"/>
            <ac:spMk id="6" creationId="{C792F6F7-0AE5-432D-BE69-5C9AFAE40A71}"/>
          </ac:spMkLst>
        </pc:spChg>
        <pc:picChg chg="add mod">
          <ac:chgData name="EANDI Emanuela (CNH Industrial)" userId="1ce5e636-a7d2-4c10-be9e-e0b3f73d1650" providerId="ADAL" clId="{FEEFA8A3-E70D-4104-8577-87B505ECCD92}" dt="2019-11-05T11:57:15.482" v="861" actId="1076"/>
          <ac:picMkLst>
            <pc:docMk/>
            <pc:sldMk cId="3130214586" sldId="350"/>
            <ac:picMk id="5" creationId="{A340E4BB-D511-457E-9414-6804DC7652FA}"/>
          </ac:picMkLst>
        </pc:picChg>
      </pc:sldChg>
      <pc:sldChg chg="addSp delSp modSp add ord">
        <pc:chgData name="EANDI Emanuela (CNH Industrial)" userId="1ce5e636-a7d2-4c10-be9e-e0b3f73d1650" providerId="ADAL" clId="{FEEFA8A3-E70D-4104-8577-87B505ECCD92}" dt="2019-11-22T09:49:39.285" v="1408"/>
        <pc:sldMkLst>
          <pc:docMk/>
          <pc:sldMk cId="2105364906" sldId="351"/>
        </pc:sldMkLst>
        <pc:spChg chg="mod">
          <ac:chgData name="EANDI Emanuela (CNH Industrial)" userId="1ce5e636-a7d2-4c10-be9e-e0b3f73d1650" providerId="ADAL" clId="{FEEFA8A3-E70D-4104-8577-87B505ECCD92}" dt="2019-11-05T13:43:55.055" v="1017"/>
          <ac:spMkLst>
            <pc:docMk/>
            <pc:sldMk cId="2105364906" sldId="351"/>
            <ac:spMk id="3" creationId="{E0AA0C33-DCA4-4BDB-81DB-9260CFAC82D3}"/>
          </ac:spMkLst>
        </pc:spChg>
        <pc:spChg chg="del">
          <ac:chgData name="EANDI Emanuela (CNH Industrial)" userId="1ce5e636-a7d2-4c10-be9e-e0b3f73d1650" providerId="ADAL" clId="{FEEFA8A3-E70D-4104-8577-87B505ECCD92}" dt="2019-11-05T13:44:01.919" v="1018" actId="478"/>
          <ac:spMkLst>
            <pc:docMk/>
            <pc:sldMk cId="2105364906" sldId="351"/>
            <ac:spMk id="4" creationId="{F9FF9352-E15E-4C44-A297-C9B96BDA0CD5}"/>
          </ac:spMkLst>
        </pc:spChg>
        <pc:spChg chg="add mod">
          <ac:chgData name="EANDI Emanuela (CNH Industrial)" userId="1ce5e636-a7d2-4c10-be9e-e0b3f73d1650" providerId="ADAL" clId="{FEEFA8A3-E70D-4104-8577-87B505ECCD92}" dt="2019-11-05T13:43:21.921" v="1006" actId="1582"/>
          <ac:spMkLst>
            <pc:docMk/>
            <pc:sldMk cId="2105364906" sldId="351"/>
            <ac:spMk id="6" creationId="{A89ABE88-CFE5-48F6-B275-024ADBEF2C28}"/>
          </ac:spMkLst>
        </pc:spChg>
        <pc:spChg chg="add mod">
          <ac:chgData name="EANDI Emanuela (CNH Industrial)" userId="1ce5e636-a7d2-4c10-be9e-e0b3f73d1650" providerId="ADAL" clId="{FEEFA8A3-E70D-4104-8577-87B505ECCD92}" dt="2019-11-05T13:43:34.496" v="1014" actId="20577"/>
          <ac:spMkLst>
            <pc:docMk/>
            <pc:sldMk cId="2105364906" sldId="351"/>
            <ac:spMk id="7" creationId="{1FC5B472-CF2D-49AD-A777-41DB882A85B6}"/>
          </ac:spMkLst>
        </pc:spChg>
        <pc:picChg chg="add">
          <ac:chgData name="EANDI Emanuela (CNH Industrial)" userId="1ce5e636-a7d2-4c10-be9e-e0b3f73d1650" providerId="ADAL" clId="{FEEFA8A3-E70D-4104-8577-87B505ECCD92}" dt="2019-11-05T13:41:10.036" v="906"/>
          <ac:picMkLst>
            <pc:docMk/>
            <pc:sldMk cId="2105364906" sldId="351"/>
            <ac:picMk id="5" creationId="{A5643583-ACF9-4ED7-8285-F5848213C5CE}"/>
          </ac:picMkLst>
        </pc:picChg>
      </pc:sldChg>
      <pc:sldChg chg="add del">
        <pc:chgData name="EANDI Emanuela (CNH Industrial)" userId="1ce5e636-a7d2-4c10-be9e-e0b3f73d1650" providerId="ADAL" clId="{FEEFA8A3-E70D-4104-8577-87B505ECCD92}" dt="2019-11-22T09:01:44.149" v="1021" actId="2696"/>
        <pc:sldMkLst>
          <pc:docMk/>
          <pc:sldMk cId="1120895182" sldId="352"/>
        </pc:sldMkLst>
      </pc:sldChg>
      <pc:sldChg chg="addSp delSp modSp add ord">
        <pc:chgData name="EANDI Emanuela (CNH Industrial)" userId="1ce5e636-a7d2-4c10-be9e-e0b3f73d1650" providerId="ADAL" clId="{FEEFA8A3-E70D-4104-8577-87B505ECCD92}" dt="2019-11-22T13:05:56.499" v="1970" actId="1076"/>
        <pc:sldMkLst>
          <pc:docMk/>
          <pc:sldMk cId="972253020" sldId="353"/>
        </pc:sldMkLst>
        <pc:spChg chg="del">
          <ac:chgData name="EANDI Emanuela (CNH Industrial)" userId="1ce5e636-a7d2-4c10-be9e-e0b3f73d1650" providerId="ADAL" clId="{FEEFA8A3-E70D-4104-8577-87B505ECCD92}" dt="2019-11-22T09:01:49.839" v="1023" actId="478"/>
          <ac:spMkLst>
            <pc:docMk/>
            <pc:sldMk cId="972253020" sldId="353"/>
            <ac:spMk id="2" creationId="{62E82950-CEBF-42D9-9444-1303253AA643}"/>
          </ac:spMkLst>
        </pc:spChg>
        <pc:spChg chg="mod">
          <ac:chgData name="EANDI Emanuela (CNH Industrial)" userId="1ce5e636-a7d2-4c10-be9e-e0b3f73d1650" providerId="ADAL" clId="{FEEFA8A3-E70D-4104-8577-87B505ECCD92}" dt="2019-11-22T09:02:17.398" v="1029"/>
          <ac:spMkLst>
            <pc:docMk/>
            <pc:sldMk cId="972253020" sldId="353"/>
            <ac:spMk id="4" creationId="{2A772E35-7DFB-4288-AC5D-15B9D46A4B66}"/>
          </ac:spMkLst>
        </pc:spChg>
        <pc:spChg chg="del">
          <ac:chgData name="EANDI Emanuela (CNH Industrial)" userId="1ce5e636-a7d2-4c10-be9e-e0b3f73d1650" providerId="ADAL" clId="{FEEFA8A3-E70D-4104-8577-87B505ECCD92}" dt="2019-11-22T09:02:21.239" v="1030" actId="478"/>
          <ac:spMkLst>
            <pc:docMk/>
            <pc:sldMk cId="972253020" sldId="353"/>
            <ac:spMk id="5" creationId="{868C644F-FAAF-4184-9AB7-BB2DF2B07D26}"/>
          </ac:spMkLst>
        </pc:spChg>
        <pc:spChg chg="add mod">
          <ac:chgData name="EANDI Emanuela (CNH Industrial)" userId="1ce5e636-a7d2-4c10-be9e-e0b3f73d1650" providerId="ADAL" clId="{FEEFA8A3-E70D-4104-8577-87B505ECCD92}" dt="2019-11-22T13:05:56.499" v="1970" actId="1076"/>
          <ac:spMkLst>
            <pc:docMk/>
            <pc:sldMk cId="972253020" sldId="353"/>
            <ac:spMk id="9" creationId="{51D99DB4-99B7-48A6-AEF2-FEC2EB78E25D}"/>
          </ac:spMkLst>
        </pc:spChg>
        <pc:spChg chg="add del mod">
          <ac:chgData name="EANDI Emanuela (CNH Industrial)" userId="1ce5e636-a7d2-4c10-be9e-e0b3f73d1650" providerId="ADAL" clId="{FEEFA8A3-E70D-4104-8577-87B505ECCD92}" dt="2019-11-22T09:40:29.947" v="1109" actId="478"/>
          <ac:spMkLst>
            <pc:docMk/>
            <pc:sldMk cId="972253020" sldId="353"/>
            <ac:spMk id="14" creationId="{0CC27F6E-BD53-4D4D-BEDA-439E0033A19D}"/>
          </ac:spMkLst>
        </pc:spChg>
        <pc:picChg chg="add del mod">
          <ac:chgData name="EANDI Emanuela (CNH Industrial)" userId="1ce5e636-a7d2-4c10-be9e-e0b3f73d1650" providerId="ADAL" clId="{FEEFA8A3-E70D-4104-8577-87B505ECCD92}" dt="2019-11-22T10:17:38.144" v="1936" actId="478"/>
          <ac:picMkLst>
            <pc:docMk/>
            <pc:sldMk cId="972253020" sldId="353"/>
            <ac:picMk id="7" creationId="{A40E147D-F928-46F4-8305-77D90FCD721E}"/>
          </ac:picMkLst>
        </pc:picChg>
        <pc:picChg chg="add del mod">
          <ac:chgData name="EANDI Emanuela (CNH Industrial)" userId="1ce5e636-a7d2-4c10-be9e-e0b3f73d1650" providerId="ADAL" clId="{FEEFA8A3-E70D-4104-8577-87B505ECCD92}" dt="2019-11-22T10:17:56.302" v="1938" actId="931"/>
          <ac:picMkLst>
            <pc:docMk/>
            <pc:sldMk cId="972253020" sldId="353"/>
            <ac:picMk id="18" creationId="{FF673C10-B9F9-453A-AE0A-1E04FFCF17D7}"/>
          </ac:picMkLst>
        </pc:picChg>
        <pc:picChg chg="add del mod ord">
          <ac:chgData name="EANDI Emanuela (CNH Industrial)" userId="1ce5e636-a7d2-4c10-be9e-e0b3f73d1650" providerId="ADAL" clId="{FEEFA8A3-E70D-4104-8577-87B505ECCD92}" dt="2019-11-22T13:05:33.050" v="1962" actId="478"/>
          <ac:picMkLst>
            <pc:docMk/>
            <pc:sldMk cId="972253020" sldId="353"/>
            <ac:picMk id="20" creationId="{067BD12C-9F7E-49A3-9739-4BC41F64C374}"/>
          </ac:picMkLst>
        </pc:picChg>
        <pc:picChg chg="add mod ord">
          <ac:chgData name="EANDI Emanuela (CNH Industrial)" userId="1ce5e636-a7d2-4c10-be9e-e0b3f73d1650" providerId="ADAL" clId="{FEEFA8A3-E70D-4104-8577-87B505ECCD92}" dt="2019-11-22T13:05:49.320" v="1968" actId="1076"/>
          <ac:picMkLst>
            <pc:docMk/>
            <pc:sldMk cId="972253020" sldId="353"/>
            <ac:picMk id="22" creationId="{14F91196-A750-42A7-81F6-E1BED4BAA331}"/>
          </ac:picMkLst>
        </pc:picChg>
        <pc:cxnChg chg="add mod">
          <ac:chgData name="EANDI Emanuela (CNH Industrial)" userId="1ce5e636-a7d2-4c10-be9e-e0b3f73d1650" providerId="ADAL" clId="{FEEFA8A3-E70D-4104-8577-87B505ECCD92}" dt="2019-11-22T13:05:51.896" v="1969" actId="1076"/>
          <ac:cxnSpMkLst>
            <pc:docMk/>
            <pc:sldMk cId="972253020" sldId="353"/>
            <ac:cxnSpMk id="8" creationId="{BE09ED68-EB14-424F-AF2E-3CEE45A0EF44}"/>
          </ac:cxnSpMkLst>
        </pc:cxnChg>
        <pc:cxnChg chg="add del mod">
          <ac:chgData name="EANDI Emanuela (CNH Industrial)" userId="1ce5e636-a7d2-4c10-be9e-e0b3f73d1650" providerId="ADAL" clId="{FEEFA8A3-E70D-4104-8577-87B505ECCD92}" dt="2019-11-22T09:40:27.899" v="1108" actId="478"/>
          <ac:cxnSpMkLst>
            <pc:docMk/>
            <pc:sldMk cId="972253020" sldId="353"/>
            <ac:cxnSpMk id="15" creationId="{9ABE3DC3-9255-4E24-A017-A946609D9AD0}"/>
          </ac:cxnSpMkLst>
        </pc:cxnChg>
      </pc:sldChg>
      <pc:sldChg chg="delSp modSp add">
        <pc:chgData name="EANDI Emanuela (CNH Industrial)" userId="1ce5e636-a7d2-4c10-be9e-e0b3f73d1650" providerId="ADAL" clId="{FEEFA8A3-E70D-4104-8577-87B505ECCD92}" dt="2019-11-22T09:47:55.371" v="1377" actId="1076"/>
        <pc:sldMkLst>
          <pc:docMk/>
          <pc:sldMk cId="3662541071" sldId="354"/>
        </pc:sldMkLst>
        <pc:spChg chg="del">
          <ac:chgData name="EANDI Emanuela (CNH Industrial)" userId="1ce5e636-a7d2-4c10-be9e-e0b3f73d1650" providerId="ADAL" clId="{FEEFA8A3-E70D-4104-8577-87B505ECCD92}" dt="2019-11-22T09:47:14.476" v="1369" actId="478"/>
          <ac:spMkLst>
            <pc:docMk/>
            <pc:sldMk cId="3662541071" sldId="354"/>
            <ac:spMk id="3" creationId="{FBD5A4E7-9839-41D7-9F52-FD99D3E0BE11}"/>
          </ac:spMkLst>
        </pc:spChg>
        <pc:spChg chg="mod">
          <ac:chgData name="EANDI Emanuela (CNH Industrial)" userId="1ce5e636-a7d2-4c10-be9e-e0b3f73d1650" providerId="ADAL" clId="{FEEFA8A3-E70D-4104-8577-87B505ECCD92}" dt="2019-11-22T09:47:55.371" v="1377" actId="1076"/>
          <ac:spMkLst>
            <pc:docMk/>
            <pc:sldMk cId="3662541071" sldId="354"/>
            <ac:spMk id="4" creationId="{FECAE80B-66AE-4B9B-B4FD-CF63FCF382F1}"/>
          </ac:spMkLst>
        </pc:spChg>
      </pc:sldChg>
      <pc:sldMasterChg chg="modSp">
        <pc:chgData name="EANDI Emanuela (CNH Industrial)" userId="1ce5e636-a7d2-4c10-be9e-e0b3f73d1650" providerId="ADAL" clId="{FEEFA8A3-E70D-4104-8577-87B505ECCD92}" dt="2019-11-05T11:24:28.398" v="781" actId="20577"/>
        <pc:sldMasterMkLst>
          <pc:docMk/>
          <pc:sldMasterMk cId="0" sldId="2147483652"/>
        </pc:sldMasterMkLst>
        <pc:spChg chg="mod">
          <ac:chgData name="EANDI Emanuela (CNH Industrial)" userId="1ce5e636-a7d2-4c10-be9e-e0b3f73d1650" providerId="ADAL" clId="{FEEFA8A3-E70D-4104-8577-87B505ECCD92}" dt="2019-11-05T11:24:28.398" v="781" actId="20577"/>
          <ac:spMkLst>
            <pc:docMk/>
            <pc:sldMasterMk cId="0" sldId="2147483652"/>
            <ac:spMk id="9" creationId="{00000000-0000-0000-0000-000000000000}"/>
          </ac:spMkLst>
        </pc:spChg>
        <pc:spChg chg="mod">
          <ac:chgData name="EANDI Emanuela (CNH Industrial)" userId="1ce5e636-a7d2-4c10-be9e-e0b3f73d1650" providerId="ADAL" clId="{FEEFA8A3-E70D-4104-8577-87B505ECCD92}" dt="2019-11-05T11:20:04.993" v="718" actId="20577"/>
          <ac:spMkLst>
            <pc:docMk/>
            <pc:sldMasterMk cId="0" sldId="2147483652"/>
            <ac:spMk id="11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33264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692D5-9EBB-E847-9931-EF6E16186753}" type="datetime1">
              <a:rPr lang="it-IT" smtClean="0"/>
              <a:pPr/>
              <a:t>22/11/2019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63757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33264" y="6463757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C75B5-60F1-6445-AB72-1F30929110D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1646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33264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F2FB9-173A-6946-9410-B0C04CCFFB3C}" type="datetime1">
              <a:rPr lang="it-IT" smtClean="0"/>
              <a:pPr/>
              <a:t>22/11/2019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71838" y="511175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4410" y="3232666"/>
            <a:ext cx="7955280" cy="3062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63757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33264" y="6463757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BB44B-55DC-D44A-B854-7BA97431354A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82071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71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118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2112416" y="2294992"/>
            <a:ext cx="6708056" cy="615552"/>
          </a:xfrm>
          <a:prstGeom prst="rect">
            <a:avLst/>
          </a:prstGeom>
        </p:spPr>
        <p:txBody>
          <a:bodyPr l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Presentation title</a:t>
            </a:r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112416" y="2930058"/>
            <a:ext cx="6708056" cy="345637"/>
          </a:xfrm>
          <a:prstGeom prst="rect">
            <a:avLst/>
          </a:prstGeom>
        </p:spPr>
        <p:txBody>
          <a:bodyPr lIns="0" rIns="0" bIns="0" anchor="t"/>
          <a:lstStyle>
            <a:lvl1pPr marL="0" indent="0" algn="l">
              <a:buNone/>
              <a:defRPr>
                <a:solidFill>
                  <a:srgbClr val="6E6E6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Possible subtitle of the presentation</a:t>
            </a:r>
          </a:p>
        </p:txBody>
      </p:sp>
      <p:sp>
        <p:nvSpPr>
          <p:cNvPr id="12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12416" y="4725144"/>
            <a:ext cx="2362200" cy="457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Name and title </a:t>
            </a:r>
          </a:p>
        </p:txBody>
      </p:sp>
      <p:sp>
        <p:nvSpPr>
          <p:cNvPr id="13" name="Segnaposto testo 7"/>
          <p:cNvSpPr>
            <a:spLocks noGrp="1"/>
          </p:cNvSpPr>
          <p:nvPr>
            <p:ph type="body" sz="quarter" idx="14" hasCustomPrompt="1"/>
          </p:nvPr>
        </p:nvSpPr>
        <p:spPr>
          <a:xfrm>
            <a:off x="2112962" y="5311357"/>
            <a:ext cx="2361653" cy="344806"/>
          </a:xfrm>
          <a:prstGeom prst="rect">
            <a:avLst/>
          </a:prstGeom>
        </p:spPr>
        <p:txBody>
          <a:bodyPr vert="horz" lIns="0" rIns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rgbClr val="C3231E"/>
                </a:solidFill>
              </a:defRPr>
            </a:lvl2pPr>
            <a:lvl3pPr>
              <a:defRPr>
                <a:solidFill>
                  <a:srgbClr val="C3231E"/>
                </a:solidFill>
              </a:defRPr>
            </a:lvl3pPr>
            <a:lvl4pPr>
              <a:defRPr>
                <a:solidFill>
                  <a:srgbClr val="C3231E"/>
                </a:solidFill>
              </a:defRPr>
            </a:lvl4pPr>
            <a:lvl5pPr>
              <a:defRPr>
                <a:solidFill>
                  <a:srgbClr val="C3231E"/>
                </a:solidFill>
              </a:defRPr>
            </a:lvl5pPr>
          </a:lstStyle>
          <a:p>
            <a:pPr lvl="0"/>
            <a:r>
              <a:rPr lang="en-US" noProof="0"/>
              <a:t>City, Nation</a:t>
            </a:r>
          </a:p>
        </p:txBody>
      </p:sp>
      <p:sp>
        <p:nvSpPr>
          <p:cNvPr id="16" name="Segnaposto tes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131200" y="5943600"/>
            <a:ext cx="7031037" cy="288000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/>
              <a:t>Contains confidential proprietary and trade secrets information of CNH Industrial. Any use of this work without express written consent is strictly prohibited.</a:t>
            </a:r>
          </a:p>
          <a:p>
            <a:pPr lvl="0"/>
            <a:endParaRPr lang="en-US" noProof="0"/>
          </a:p>
        </p:txBody>
      </p:sp>
      <p:sp>
        <p:nvSpPr>
          <p:cNvPr id="17" name="Segnaposto tes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2112962" y="5689600"/>
            <a:ext cx="2361653" cy="228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rgbClr val="6E6E6E"/>
                </a:solidFill>
              </a:defRPr>
            </a:lvl1pPr>
          </a:lstStyle>
          <a:p>
            <a:r>
              <a:rPr lang="en-US" sz="1200" noProof="0">
                <a:solidFill>
                  <a:srgbClr val="6E6E6E"/>
                </a:solidFill>
                <a:latin typeface="Arial"/>
                <a:cs typeface="Arial"/>
              </a:rPr>
              <a:t>October 25th, 2013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9"/>
          <p:cNvSpPr>
            <a:spLocks noGrp="1"/>
          </p:cNvSpPr>
          <p:nvPr>
            <p:ph type="body" sz="quarter" idx="20" hasCustomPrompt="1"/>
          </p:nvPr>
        </p:nvSpPr>
        <p:spPr>
          <a:xfrm>
            <a:off x="2112965" y="5905083"/>
            <a:ext cx="7031037" cy="345600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/>
              <a:t>Contains confidential proprietary and trade secrets information of CNH Industrial. Any use of this work without express written consent is strictly prohibited.</a:t>
            </a:r>
          </a:p>
          <a:p>
            <a:pPr lvl="0"/>
            <a:endParaRPr lang="en-US" noProof="0"/>
          </a:p>
        </p:txBody>
      </p:sp>
      <p:sp>
        <p:nvSpPr>
          <p:cNvPr id="28" name="Segnaposto testo 14"/>
          <p:cNvSpPr>
            <a:spLocks noGrp="1"/>
          </p:cNvSpPr>
          <p:nvPr>
            <p:ph type="body" sz="quarter" idx="17" hasCustomPrompt="1"/>
          </p:nvPr>
        </p:nvSpPr>
        <p:spPr>
          <a:xfrm>
            <a:off x="2112416" y="5643205"/>
            <a:ext cx="3450184" cy="24892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200">
                <a:solidFill>
                  <a:srgbClr val="6E6E6E"/>
                </a:solidFill>
              </a:defRPr>
            </a:lvl1pPr>
          </a:lstStyle>
          <a:p>
            <a:r>
              <a:rPr lang="en-US" sz="1200" noProof="0">
                <a:solidFill>
                  <a:srgbClr val="6E6E6E"/>
                </a:solidFill>
                <a:latin typeface="Arial"/>
                <a:cs typeface="Arial"/>
              </a:rPr>
              <a:t>October 25th, 2013</a:t>
            </a:r>
          </a:p>
        </p:txBody>
      </p:sp>
      <p:sp>
        <p:nvSpPr>
          <p:cNvPr id="29" name="Titolo 1"/>
          <p:cNvSpPr>
            <a:spLocks noGrp="1"/>
          </p:cNvSpPr>
          <p:nvPr>
            <p:ph type="ctrTitle" hasCustomPrompt="1"/>
          </p:nvPr>
        </p:nvSpPr>
        <p:spPr>
          <a:xfrm>
            <a:off x="2112416" y="2282035"/>
            <a:ext cx="6708056" cy="615552"/>
          </a:xfrm>
          <a:prstGeom prst="rect">
            <a:avLst/>
          </a:prstGeom>
        </p:spPr>
        <p:txBody>
          <a:bodyPr lIns="0" bIns="0"/>
          <a:lstStyle>
            <a:lvl1pPr>
              <a:defRPr>
                <a:solidFill>
                  <a:srgbClr val="C3231E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112416" y="2917100"/>
            <a:ext cx="6400800" cy="345637"/>
          </a:xfrm>
          <a:prstGeom prst="rect">
            <a:avLst/>
          </a:prstGeom>
        </p:spPr>
        <p:txBody>
          <a:bodyPr lIns="0" rIns="0" bIns="0" anchor="t"/>
          <a:lstStyle>
            <a:lvl1pPr marL="0" indent="0" algn="l">
              <a:buNone/>
              <a:defRPr baseline="0">
                <a:solidFill>
                  <a:srgbClr val="6E6E6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Possible subtitle of the presentation</a:t>
            </a:r>
          </a:p>
        </p:txBody>
      </p:sp>
      <p:sp>
        <p:nvSpPr>
          <p:cNvPr id="31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12416" y="4712187"/>
            <a:ext cx="2362200" cy="457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en-US" noProof="0"/>
              <a:t>Name and title </a:t>
            </a:r>
          </a:p>
        </p:txBody>
      </p:sp>
      <p:sp>
        <p:nvSpPr>
          <p:cNvPr id="32" name="Segnaposto testo 7"/>
          <p:cNvSpPr>
            <a:spLocks noGrp="1"/>
          </p:cNvSpPr>
          <p:nvPr>
            <p:ph type="body" sz="quarter" idx="14" hasCustomPrompt="1"/>
          </p:nvPr>
        </p:nvSpPr>
        <p:spPr>
          <a:xfrm>
            <a:off x="2112963" y="5298400"/>
            <a:ext cx="1738312" cy="344805"/>
          </a:xfrm>
          <a:prstGeom prst="rect">
            <a:avLst/>
          </a:prstGeom>
        </p:spPr>
        <p:txBody>
          <a:bodyPr vert="horz" lIns="0" rIns="0"/>
          <a:lstStyle>
            <a:lvl1pPr>
              <a:defRPr>
                <a:solidFill>
                  <a:srgbClr val="C3231E"/>
                </a:solidFill>
              </a:defRPr>
            </a:lvl1pPr>
            <a:lvl2pPr>
              <a:defRPr>
                <a:solidFill>
                  <a:srgbClr val="C3231E"/>
                </a:solidFill>
              </a:defRPr>
            </a:lvl2pPr>
            <a:lvl3pPr>
              <a:defRPr>
                <a:solidFill>
                  <a:srgbClr val="C3231E"/>
                </a:solidFill>
              </a:defRPr>
            </a:lvl3pPr>
            <a:lvl4pPr>
              <a:defRPr>
                <a:solidFill>
                  <a:srgbClr val="C3231E"/>
                </a:solidFill>
              </a:defRPr>
            </a:lvl4pPr>
            <a:lvl5pPr>
              <a:defRPr>
                <a:solidFill>
                  <a:srgbClr val="C3231E"/>
                </a:solidFill>
              </a:defRPr>
            </a:lvl5pPr>
          </a:lstStyle>
          <a:p>
            <a:pPr lvl="0"/>
            <a:r>
              <a:rPr lang="en-US" noProof="0"/>
              <a:t>City, Nation</a:t>
            </a:r>
          </a:p>
        </p:txBody>
      </p:sp>
    </p:spTree>
    <p:extLst>
      <p:ext uri="{BB962C8B-B14F-4D97-AF65-F5344CB8AC3E}">
        <p14:creationId xmlns:p14="http://schemas.microsoft.com/office/powerpoint/2010/main" val="2363553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457200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accent1"/>
              </a:buClr>
              <a:buFont typeface="Wingdings" charset="2"/>
              <a:buChar char="§"/>
              <a:defRPr sz="1800" baseline="0">
                <a:solidFill>
                  <a:srgbClr val="000000"/>
                </a:solidFill>
              </a:defRPr>
            </a:lvl1pPr>
            <a:lvl2pPr marL="742950" indent="-285750">
              <a:buClr>
                <a:schemeClr val="accent1"/>
              </a:buClr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Clr>
                <a:schemeClr val="accent1"/>
              </a:buClr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543050" indent="-171450">
              <a:buClr>
                <a:schemeClr val="accent1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Clr>
                <a:schemeClr val="accent1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/>
              <a:t>Text lorem ipsum dolor sit amet, consectetuer adipiscing elit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682067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accent1"/>
              </a:buClr>
              <a:buFont typeface="Wingdings" charset="2"/>
              <a:buChar char="§"/>
              <a:defRPr sz="1800" baseline="0">
                <a:solidFill>
                  <a:srgbClr val="000000"/>
                </a:solidFill>
              </a:defRPr>
            </a:lvl1pPr>
            <a:lvl2pPr marL="742950" indent="-285750">
              <a:buClr>
                <a:schemeClr val="accent1"/>
              </a:buClr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Clr>
                <a:schemeClr val="accent1"/>
              </a:buClr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543050" indent="-171450">
              <a:buClr>
                <a:schemeClr val="accent1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Clr>
                <a:schemeClr val="accent1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/>
              <a:t>Text </a:t>
            </a:r>
            <a:r>
              <a:t>Lorem ipsum dolor sit amet, consectetuer adipiscing elit</a:t>
            </a:r>
            <a:endParaRPr lang="it-IT" dirty="0"/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4000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‹#›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0" y="936091"/>
            <a:ext cx="1439664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Title lorem ipsum dolor sit amet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/>
              <a:t>Subtitle lorem ipsum dolor sit amet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91264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accent1"/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1pPr>
            <a:lvl2pPr marL="742950" indent="-285750">
              <a:buClr>
                <a:schemeClr val="accent1"/>
              </a:buClr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Clr>
                <a:schemeClr val="accent1"/>
              </a:buClr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543050" indent="-171450">
              <a:buClr>
                <a:schemeClr val="accent1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Clr>
                <a:schemeClr val="accent1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/>
              <a:t>Text </a:t>
            </a:r>
            <a:r>
              <a:t>Lorem ipsum dolor sit amet, consectetuer adipiscing elit</a:t>
            </a:r>
            <a:endParaRPr lang="it-IT" dirty="0"/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4000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‹#›</a:t>
            </a:fld>
            <a:endParaRPr lang="it-IT" dirty="0"/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0" y="936091"/>
            <a:ext cx="1439664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Title lorem ipsum dolor sit amet</a:t>
            </a:r>
          </a:p>
        </p:txBody>
      </p:sp>
      <p:sp>
        <p:nvSpPr>
          <p:cNvPr id="1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/>
              <a:t>Subtitle lorem ipsum dolor sit amet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/>
          <p:cNvCxnSpPr/>
          <p:nvPr userDrawn="1"/>
        </p:nvCxnSpPr>
        <p:spPr>
          <a:xfrm>
            <a:off x="0" y="936091"/>
            <a:ext cx="1439664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4000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Title lorem ipsum dolor sit amet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/>
              <a:t>Subtitle lorem ipsum dolor sit amet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4000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600200"/>
            <a:ext cx="3505198" cy="45259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139953" y="1600201"/>
            <a:ext cx="4584907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accent1"/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1pPr>
            <a:lvl2pPr marL="742950" indent="-285750">
              <a:buClr>
                <a:schemeClr val="accent1"/>
              </a:buClr>
              <a:buSzPct val="120000"/>
              <a:buFont typeface="Arial"/>
              <a:buChar char="•"/>
              <a:defRPr sz="1600" baseline="0">
                <a:solidFill>
                  <a:srgbClr val="000000"/>
                </a:solidFill>
              </a:defRPr>
            </a:lvl2pPr>
            <a:lvl3pPr marL="1200150" indent="-285750">
              <a:buClr>
                <a:schemeClr val="accent1"/>
              </a:buClr>
              <a:buSzPct val="80000"/>
              <a:buFont typeface="Wingdings" charset="2"/>
              <a:buChar char="ü"/>
              <a:defRPr sz="1400" baseline="0">
                <a:solidFill>
                  <a:srgbClr val="000000"/>
                </a:solidFill>
              </a:defRPr>
            </a:lvl3pPr>
            <a:lvl4pPr marL="1543050" indent="-171450">
              <a:buClr>
                <a:schemeClr val="accent1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Clr>
                <a:schemeClr val="accent1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/>
              <a:t>Text </a:t>
            </a:r>
            <a:r>
              <a:t>Lorem ipsum dolor sit amet, consectetuer adipiscing elit</a:t>
            </a:r>
            <a:endParaRPr lang="it-IT" dirty="0"/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4000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‹#›</a:t>
            </a:fld>
            <a:endParaRPr lang="it-IT" dirty="0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0" y="936091"/>
            <a:ext cx="1439664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Title lorem ipsum dolor sit amet</a:t>
            </a:r>
          </a:p>
        </p:txBody>
      </p:sp>
      <p:sp>
        <p:nvSpPr>
          <p:cNvPr id="1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/>
              <a:t>Subtitle lorem ipsum dolor sit amet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 flipV="1">
            <a:off x="457200" y="1600201"/>
            <a:ext cx="8404274" cy="4525963"/>
          </a:xfrm>
          <a:prstGeom prst="rect">
            <a:avLst/>
          </a:prstGeom>
        </p:spPr>
        <p:txBody>
          <a:bodyPr vert="eaVert" lIns="0" tIns="0" rIns="0" bIns="0"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1pPr>
            <a:lvl2pPr marL="742950" indent="-285750">
              <a:buClr>
                <a:schemeClr val="accent1"/>
              </a:buClr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Clr>
                <a:schemeClr val="accent1"/>
              </a:buClr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657350" indent="-285750">
              <a:buClr>
                <a:schemeClr val="accent1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114550" indent="-285750">
              <a:buClr>
                <a:schemeClr val="accent1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/>
              <a:t>Text </a:t>
            </a:r>
            <a:r>
              <a:t>Lorem ipsum dolor sit amet, consectetuer adipiscing elit</a:t>
            </a:r>
            <a:endParaRPr lang="it-IT" dirty="0"/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4000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‹#›</a:t>
            </a:fld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0" y="936091"/>
            <a:ext cx="1439664" cy="0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Title lorem ipsum dolor sit amet</a:t>
            </a:r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/>
              <a:t>Subtitle lorem ipsum dolor sit amet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em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/>
          <a:srcRect l="1050" r="10535" b="15579"/>
          <a:stretch/>
        </p:blipFill>
        <p:spPr>
          <a:xfrm>
            <a:off x="-5479" y="2819400"/>
            <a:ext cx="9144000" cy="4072608"/>
          </a:xfrm>
          <a:prstGeom prst="rect">
            <a:avLst/>
          </a:prstGeom>
        </p:spPr>
      </p:pic>
      <p:pic>
        <p:nvPicPr>
          <p:cNvPr id="8" name="Immagine 7" descr="AW_CNH_Industrial_Color_RGB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9310" y="395622"/>
            <a:ext cx="1705493" cy="1079889"/>
          </a:xfrm>
          <a:prstGeom prst="rect">
            <a:avLst/>
          </a:prstGeom>
        </p:spPr>
      </p:pic>
      <p:pic>
        <p:nvPicPr>
          <p:cNvPr id="9" name="Immagine 8" descr="12_FPT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36106" y="6453514"/>
            <a:ext cx="650694" cy="184887"/>
          </a:xfrm>
          <a:prstGeom prst="rect">
            <a:avLst/>
          </a:prstGeom>
        </p:spPr>
      </p:pic>
      <p:pic>
        <p:nvPicPr>
          <p:cNvPr id="10" name="Immagine 9" descr="10_Magirus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44464" y="6440608"/>
            <a:ext cx="886451" cy="147742"/>
          </a:xfrm>
          <a:prstGeom prst="rect">
            <a:avLst/>
          </a:prstGeom>
        </p:spPr>
      </p:pic>
      <p:pic>
        <p:nvPicPr>
          <p:cNvPr id="11" name="Immagine 10" descr="09_Heuliez_Bus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1746" y="6445305"/>
            <a:ext cx="351728" cy="260295"/>
          </a:xfrm>
          <a:prstGeom prst="rect">
            <a:avLst/>
          </a:prstGeom>
        </p:spPr>
      </p:pic>
      <p:pic>
        <p:nvPicPr>
          <p:cNvPr id="12" name="Immagine 11" descr="08_Iveco_Bus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69387" y="6479136"/>
            <a:ext cx="439659" cy="169563"/>
          </a:xfrm>
          <a:prstGeom prst="rect">
            <a:avLst/>
          </a:prstGeom>
        </p:spPr>
      </p:pic>
      <p:pic>
        <p:nvPicPr>
          <p:cNvPr id="14" name="Immagine 13" descr="07_Iveco Astra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993077" y="6480144"/>
            <a:ext cx="439659" cy="171721"/>
          </a:xfrm>
          <a:prstGeom prst="rect">
            <a:avLst/>
          </a:prstGeom>
        </p:spPr>
      </p:pic>
      <p:pic>
        <p:nvPicPr>
          <p:cNvPr id="15" name="Immagine 14" descr="06_Iveco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226597" y="6480144"/>
            <a:ext cx="521729" cy="108206"/>
          </a:xfrm>
          <a:prstGeom prst="rect">
            <a:avLst/>
          </a:prstGeom>
        </p:spPr>
      </p:pic>
      <p:pic>
        <p:nvPicPr>
          <p:cNvPr id="16" name="Immagine 15" descr="03_Case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48463" y="6475775"/>
            <a:ext cx="463108" cy="150425"/>
          </a:xfrm>
          <a:prstGeom prst="rect">
            <a:avLst/>
          </a:prstGeom>
        </p:spPr>
      </p:pic>
      <p:pic>
        <p:nvPicPr>
          <p:cNvPr id="17" name="Immagine 16" descr="02_Steyr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24452" y="6497632"/>
            <a:ext cx="498280" cy="95415"/>
          </a:xfrm>
          <a:prstGeom prst="rect">
            <a:avLst/>
          </a:prstGeom>
        </p:spPr>
      </p:pic>
      <p:pic>
        <p:nvPicPr>
          <p:cNvPr id="18" name="Immagine 17" descr="01_CASE_IH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04767" y="6468274"/>
            <a:ext cx="597937" cy="170957"/>
          </a:xfrm>
          <a:prstGeom prst="rect">
            <a:avLst/>
          </a:prstGeom>
        </p:spPr>
      </p:pic>
      <p:pic>
        <p:nvPicPr>
          <p:cNvPr id="19" name="Immagine 18" descr="NHCE_LOGO_3D_RGB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487792" y="6463055"/>
            <a:ext cx="533867" cy="176176"/>
          </a:xfrm>
          <a:prstGeom prst="rect">
            <a:avLst/>
          </a:prstGeom>
        </p:spPr>
      </p:pic>
      <p:pic>
        <p:nvPicPr>
          <p:cNvPr id="20" name="Immagine 19" descr="NHAG_LOGO_3D_RGB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721423" y="6461111"/>
            <a:ext cx="537244" cy="177290"/>
          </a:xfrm>
          <a:prstGeom prst="rect">
            <a:avLst/>
          </a:prstGeom>
        </p:spPr>
      </p:pic>
      <p:sp>
        <p:nvSpPr>
          <p:cNvPr id="21" name="Rettangolo 20"/>
          <p:cNvSpPr/>
          <p:nvPr userDrawn="1"/>
        </p:nvSpPr>
        <p:spPr>
          <a:xfrm>
            <a:off x="-5479" y="5989310"/>
            <a:ext cx="9149479" cy="216000"/>
          </a:xfrm>
          <a:prstGeom prst="rect">
            <a:avLst/>
          </a:prstGeom>
          <a:solidFill>
            <a:srgbClr val="C323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429000" y="6354000"/>
            <a:ext cx="46482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9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PowerSAP FPT China – On-Going Procedure</a:t>
            </a:r>
            <a:endParaRPr lang="en-US" sz="900" b="0" kern="1200" baseline="0" noProof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647825" y="6354000"/>
            <a:ext cx="153035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it-IT" sz="900" b="0" dirty="0">
                <a:solidFill>
                  <a:srgbClr val="FFFFFF"/>
                </a:solidFill>
              </a:rPr>
              <a:t>March, 2016</a:t>
            </a:r>
          </a:p>
        </p:txBody>
      </p:sp>
      <p:pic>
        <p:nvPicPr>
          <p:cNvPr id="7" name="Immagine 6" descr="AW_CNH_Industrial_Color_RGB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1800" y="6307189"/>
            <a:ext cx="579490" cy="366923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1456937" y="6397560"/>
            <a:ext cx="7692543" cy="216000"/>
          </a:xfrm>
          <a:prstGeom prst="rect">
            <a:avLst/>
          </a:prstGeom>
          <a:solidFill>
            <a:srgbClr val="C323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4029732" y="6368375"/>
            <a:ext cx="46482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900" b="0" kern="1200" baseline="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ProMIS– Access to </a:t>
            </a:r>
            <a:r>
              <a:rPr lang="en-US" sz="900" b="0" kern="1200" baseline="0" noProof="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TimeSheet</a:t>
            </a:r>
            <a:r>
              <a:rPr lang="en-US" sz="900" b="0" kern="1200" baseline="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Module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1800225" y="6381328"/>
            <a:ext cx="153035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it-IT" sz="900" b="0" dirty="0">
                <a:solidFill>
                  <a:srgbClr val="FFFFFF"/>
                </a:solidFill>
              </a:rPr>
              <a:t>November,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C3231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None/>
        <a:defRPr sz="9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C3231E"/>
        </a:buClr>
        <a:buFont typeface="Wingdings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atchrysler.service-now.com/driveit_cnh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Contains confidential proprietary and trade secrets information of CNH Industrial. Any use of this work without express written consent is strictly prohibited.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November 2019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Turin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9899DD7-0DD3-A447-89C1-3CF76CC80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2416" y="4712187"/>
            <a:ext cx="3683720" cy="457200"/>
          </a:xfrm>
        </p:spPr>
        <p:txBody>
          <a:bodyPr/>
          <a:lstStyle/>
          <a:p>
            <a:r>
              <a:rPr lang="en-GB" dirty="0"/>
              <a:t>Access to ProMIS Timesheet module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B5E2EA2-708A-3046-B5CB-E22839838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178" y="2605920"/>
            <a:ext cx="3575422" cy="884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FB574FEC-774E-B942-B636-FA0B0B13A810}"/>
              </a:ext>
            </a:extLst>
          </p:cNvPr>
          <p:cNvSpPr txBox="1">
            <a:spLocks/>
          </p:cNvSpPr>
          <p:nvPr/>
        </p:nvSpPr>
        <p:spPr>
          <a:xfrm>
            <a:off x="1987178" y="3659964"/>
            <a:ext cx="3880966" cy="34290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6E6E6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Project Management Integrated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6321EA-8357-4009-A221-E0B64A437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0AA0C33-DCA4-4BDB-81DB-9260CFAC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to open a </a:t>
            </a:r>
            <a:r>
              <a:rPr lang="it-IT" dirty="0" err="1"/>
              <a:t>request</a:t>
            </a:r>
            <a:r>
              <a:rPr lang="it-IT" dirty="0"/>
              <a:t> for ProMIS </a:t>
            </a:r>
            <a:r>
              <a:rPr lang="it-IT" dirty="0" err="1"/>
              <a:t>TimeSheet</a:t>
            </a:r>
            <a:r>
              <a:rPr lang="it-IT" dirty="0"/>
              <a:t> access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643583-ACF9-4ED7-8285-F5848213C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8835"/>
            <a:ext cx="9144000" cy="4780330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89ABE88-CFE5-48F6-B275-024ADBEF2C28}"/>
              </a:ext>
            </a:extLst>
          </p:cNvPr>
          <p:cNvSpPr/>
          <p:nvPr/>
        </p:nvSpPr>
        <p:spPr>
          <a:xfrm>
            <a:off x="1475656" y="3573016"/>
            <a:ext cx="720080" cy="28803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diagonali arrotondati 6">
            <a:extLst>
              <a:ext uri="{FF2B5EF4-FFF2-40B4-BE49-F238E27FC236}">
                <a16:creationId xmlns:a16="http://schemas.microsoft.com/office/drawing/2014/main" id="{1FC5B472-CF2D-49AD-A777-41DB882A85B6}"/>
              </a:ext>
            </a:extLst>
          </p:cNvPr>
          <p:cNvSpPr/>
          <p:nvPr/>
        </p:nvSpPr>
        <p:spPr>
          <a:xfrm>
            <a:off x="3203848" y="4005064"/>
            <a:ext cx="1229916" cy="36004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 err="1">
                <a:latin typeface="Candara" panose="020E0502030303020204" pitchFamily="34" charset="0"/>
              </a:rPr>
              <a:t>Request</a:t>
            </a:r>
            <a:r>
              <a:rPr lang="it-IT" sz="1000" dirty="0">
                <a:latin typeface="Candara" panose="020E0502030303020204" pitchFamily="34" charset="0"/>
              </a:rPr>
              <a:t> </a:t>
            </a:r>
            <a:r>
              <a:rPr lang="it-IT" sz="1000" dirty="0" err="1">
                <a:latin typeface="Candara" panose="020E0502030303020204" pitchFamily="34" charset="0"/>
              </a:rPr>
              <a:t>closed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10536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25CC83-92DB-45EC-977D-36578634D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AE80B-66AE-4B9B-B4FD-CF63FCF382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360" y="2912963"/>
            <a:ext cx="8291264" cy="344804"/>
          </a:xfrm>
        </p:spPr>
        <p:txBody>
          <a:bodyPr/>
          <a:lstStyle/>
          <a:p>
            <a:r>
              <a:rPr lang="it-IT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66254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83298" y="92832"/>
            <a:ext cx="8476889" cy="799715"/>
          </a:xfrm>
        </p:spPr>
        <p:txBody>
          <a:bodyPr>
            <a:normAutofit/>
          </a:bodyPr>
          <a:lstStyle/>
          <a:p>
            <a:r>
              <a:rPr lang="it-IT" dirty="0"/>
              <a:t>How to open a </a:t>
            </a:r>
            <a:r>
              <a:rPr lang="it-IT" dirty="0" err="1"/>
              <a:t>request</a:t>
            </a:r>
            <a:r>
              <a:rPr lang="it-IT" dirty="0"/>
              <a:t> for ProMIS </a:t>
            </a:r>
            <a:r>
              <a:rPr lang="it-IT" dirty="0" err="1"/>
              <a:t>TimeSheet</a:t>
            </a:r>
            <a:r>
              <a:rPr lang="it-IT" dirty="0"/>
              <a:t> access </a:t>
            </a:r>
            <a:br>
              <a:rPr lang="it-IT" dirty="0"/>
            </a:br>
            <a:r>
              <a:rPr lang="it-IT" dirty="0"/>
              <a:t>from Drive IT Home page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83298" y="967590"/>
            <a:ext cx="5224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https://fiatchrysler.service-now.com/driveit_cnhi</a:t>
            </a:r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2C5442-A246-4818-8344-B0624786D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98" y="1552146"/>
            <a:ext cx="8202129" cy="4401143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61921C9-33AA-41E4-85BB-EC56DF9B6152}"/>
              </a:ext>
            </a:extLst>
          </p:cNvPr>
          <p:cNvCxnSpPr/>
          <p:nvPr/>
        </p:nvCxnSpPr>
        <p:spPr>
          <a:xfrm flipV="1">
            <a:off x="2793916" y="4221088"/>
            <a:ext cx="1192358" cy="93610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8C23D9F-563F-4BD2-842D-30E2885D9281}"/>
              </a:ext>
            </a:extLst>
          </p:cNvPr>
          <p:cNvCxnSpPr>
            <a:cxnSpLocks/>
          </p:cNvCxnSpPr>
          <p:nvPr/>
        </p:nvCxnSpPr>
        <p:spPr>
          <a:xfrm flipH="1">
            <a:off x="5580112" y="892547"/>
            <a:ext cx="1080120" cy="125773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27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6C06032-0905-4CE9-A2BB-AC904CEE3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EBF8F9F-A556-4712-BA9F-0EE758A4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to open a </a:t>
            </a:r>
            <a:r>
              <a:rPr lang="it-IT" dirty="0" err="1"/>
              <a:t>request</a:t>
            </a:r>
            <a:r>
              <a:rPr lang="it-IT" dirty="0"/>
              <a:t> for ProMIS </a:t>
            </a:r>
            <a:r>
              <a:rPr lang="it-IT" dirty="0" err="1"/>
              <a:t>TimeSheet</a:t>
            </a:r>
            <a:r>
              <a:rPr lang="it-IT" dirty="0"/>
              <a:t> access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03AABF-2867-4931-A6B3-8D6EC2252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97" y="1165143"/>
            <a:ext cx="8515367" cy="4527714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BF49970-4246-4001-9BFB-D30DB37825F8}"/>
              </a:ext>
            </a:extLst>
          </p:cNvPr>
          <p:cNvCxnSpPr>
            <a:cxnSpLocks/>
          </p:cNvCxnSpPr>
          <p:nvPr/>
        </p:nvCxnSpPr>
        <p:spPr>
          <a:xfrm flipH="1">
            <a:off x="2195736" y="3140968"/>
            <a:ext cx="2808312" cy="1440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con angoli diagonali arrotondati 9">
            <a:extLst>
              <a:ext uri="{FF2B5EF4-FFF2-40B4-BE49-F238E27FC236}">
                <a16:creationId xmlns:a16="http://schemas.microsoft.com/office/drawing/2014/main" id="{5EFFE84D-F7C1-4A91-A1B6-5A09A9D6BA64}"/>
              </a:ext>
            </a:extLst>
          </p:cNvPr>
          <p:cNvSpPr/>
          <p:nvPr/>
        </p:nvSpPr>
        <p:spPr>
          <a:xfrm>
            <a:off x="5004698" y="2870794"/>
            <a:ext cx="2922314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latin typeface="Candara" panose="020E0502030303020204" pitchFamily="34" charset="0"/>
              </a:rPr>
              <a:t>Select </a:t>
            </a:r>
            <a:r>
              <a:rPr lang="it-IT" sz="1200" b="1" dirty="0">
                <a:latin typeface="Candara" panose="020E0502030303020204" pitchFamily="34" charset="0"/>
              </a:rPr>
              <a:t>Software and Applications</a:t>
            </a:r>
            <a:r>
              <a:rPr lang="it-IT" b="1" dirty="0"/>
              <a:t>.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6AF07D0C-AFA2-4C97-A84B-19029EC7F11E}"/>
              </a:ext>
            </a:extLst>
          </p:cNvPr>
          <p:cNvSpPr/>
          <p:nvPr/>
        </p:nvSpPr>
        <p:spPr>
          <a:xfrm>
            <a:off x="755576" y="4581128"/>
            <a:ext cx="2160240" cy="32847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60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ED5863-BA2B-44E7-B49D-B4623DEE8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13CC823-8BF4-46BE-819F-BEFB1B7C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to open a </a:t>
            </a:r>
            <a:r>
              <a:rPr lang="it-IT" dirty="0" err="1"/>
              <a:t>request</a:t>
            </a:r>
            <a:r>
              <a:rPr lang="it-IT" dirty="0"/>
              <a:t> for ProMIS </a:t>
            </a:r>
            <a:r>
              <a:rPr lang="it-IT" dirty="0" err="1"/>
              <a:t>TimeSheet</a:t>
            </a:r>
            <a:r>
              <a:rPr lang="it-IT" dirty="0"/>
              <a:t> access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4ADEACC-0D99-4BB3-8EEF-48FDA13BB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3" y="1268760"/>
            <a:ext cx="8634579" cy="4591360"/>
          </a:xfrm>
          <a:prstGeom prst="rect">
            <a:avLst/>
          </a:prstGeom>
        </p:spPr>
      </p:pic>
      <p:sp>
        <p:nvSpPr>
          <p:cNvPr id="6" name="Rettangolo con angoli diagonali arrotondati 5">
            <a:extLst>
              <a:ext uri="{FF2B5EF4-FFF2-40B4-BE49-F238E27FC236}">
                <a16:creationId xmlns:a16="http://schemas.microsoft.com/office/drawing/2014/main" id="{38FD8CF0-E0A8-4470-B69E-E7C4816B4444}"/>
              </a:ext>
            </a:extLst>
          </p:cNvPr>
          <p:cNvSpPr/>
          <p:nvPr/>
        </p:nvSpPr>
        <p:spPr>
          <a:xfrm>
            <a:off x="5377314" y="3429000"/>
            <a:ext cx="3239710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latin typeface="Candara" panose="020E0502030303020204" pitchFamily="34" charset="0"/>
              </a:rPr>
              <a:t>Select </a:t>
            </a:r>
            <a:r>
              <a:rPr lang="it-IT" sz="1200" b="1" dirty="0">
                <a:latin typeface="Candara" panose="020E0502030303020204" pitchFamily="34" charset="0"/>
              </a:rPr>
              <a:t>Access to CNH industrial Application</a:t>
            </a:r>
            <a:r>
              <a:rPr lang="it-IT" b="1" dirty="0"/>
              <a:t>.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C637DBB-790E-4402-B4FC-8AC6CC657D23}"/>
              </a:ext>
            </a:extLst>
          </p:cNvPr>
          <p:cNvCxnSpPr>
            <a:cxnSpLocks/>
          </p:cNvCxnSpPr>
          <p:nvPr/>
        </p:nvCxnSpPr>
        <p:spPr>
          <a:xfrm flipH="1" flipV="1">
            <a:off x="3491880" y="3068921"/>
            <a:ext cx="1885434" cy="612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44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14F91196-A750-42A7-81F6-E1BED4BA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9" y="1198017"/>
            <a:ext cx="8606575" cy="43010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ECAE4-510A-4568-9C83-194DFFF84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72E35-7DFB-4288-AC5D-15B9D46A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to open a </a:t>
            </a:r>
            <a:r>
              <a:rPr lang="it-IT" dirty="0" err="1"/>
              <a:t>request</a:t>
            </a:r>
            <a:r>
              <a:rPr lang="it-IT" dirty="0"/>
              <a:t> for ProMIS </a:t>
            </a:r>
            <a:r>
              <a:rPr lang="it-IT" dirty="0" err="1"/>
              <a:t>TimeSheet</a:t>
            </a:r>
            <a:r>
              <a:rPr lang="it-IT" dirty="0"/>
              <a:t> access</a:t>
            </a:r>
          </a:p>
        </p:txBody>
      </p:sp>
      <p:cxnSp>
        <p:nvCxnSpPr>
          <p:cNvPr id="8" name="Connettore 2 5">
            <a:extLst>
              <a:ext uri="{FF2B5EF4-FFF2-40B4-BE49-F238E27FC236}">
                <a16:creationId xmlns:a16="http://schemas.microsoft.com/office/drawing/2014/main" id="{BE09ED68-EB14-424F-AF2E-3CEE45A0EF44}"/>
              </a:ext>
            </a:extLst>
          </p:cNvPr>
          <p:cNvCxnSpPr>
            <a:cxnSpLocks/>
          </p:cNvCxnSpPr>
          <p:nvPr/>
        </p:nvCxnSpPr>
        <p:spPr>
          <a:xfrm flipV="1">
            <a:off x="3275856" y="3732007"/>
            <a:ext cx="720080" cy="7920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tangolo con angoli diagonali arrotondati 9">
            <a:extLst>
              <a:ext uri="{FF2B5EF4-FFF2-40B4-BE49-F238E27FC236}">
                <a16:creationId xmlns:a16="http://schemas.microsoft.com/office/drawing/2014/main" id="{51D99DB4-99B7-48A6-AEF2-FEC2EB78E25D}"/>
              </a:ext>
            </a:extLst>
          </p:cNvPr>
          <p:cNvSpPr/>
          <p:nvPr/>
        </p:nvSpPr>
        <p:spPr>
          <a:xfrm>
            <a:off x="2139008" y="4524094"/>
            <a:ext cx="2221904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>
                <a:latin typeface="Candara" panose="020E0502030303020204" pitchFamily="34" charset="0"/>
              </a:rPr>
              <a:t>Click to access Drive IT </a:t>
            </a:r>
            <a:r>
              <a:rPr lang="it-IT" sz="1200" dirty="0" err="1">
                <a:latin typeface="Candara" panose="020E0502030303020204" pitchFamily="34" charset="0"/>
              </a:rPr>
              <a:t>request</a:t>
            </a:r>
            <a:r>
              <a:rPr lang="it-IT" sz="1200" dirty="0">
                <a:latin typeface="Candara" panose="020E0502030303020204" pitchFamily="34" charset="0"/>
              </a:rPr>
              <a:t> </a:t>
            </a:r>
            <a:r>
              <a:rPr lang="it-IT" sz="1200" dirty="0" err="1">
                <a:latin typeface="Candara" panose="020E0502030303020204" pitchFamily="34" charset="0"/>
              </a:rPr>
              <a:t>form</a:t>
            </a:r>
            <a:r>
              <a:rPr lang="it-IT" sz="1200" dirty="0">
                <a:latin typeface="Candara" panose="020E0502030303020204" pitchFamily="34" charset="0"/>
              </a:rPr>
              <a:t>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7225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1180E03-FCDA-4FE4-856D-4C1FEB279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483D957-04C4-48D4-9872-620D07B1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to open a </a:t>
            </a:r>
            <a:r>
              <a:rPr lang="it-IT" dirty="0" err="1"/>
              <a:t>request</a:t>
            </a:r>
            <a:r>
              <a:rPr lang="it-IT" dirty="0"/>
              <a:t> for ProMIS </a:t>
            </a:r>
            <a:r>
              <a:rPr lang="it-IT" dirty="0" err="1"/>
              <a:t>TimeSheet</a:t>
            </a:r>
            <a:r>
              <a:rPr lang="it-IT" dirty="0"/>
              <a:t> access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6D9B2A-D12E-4A8A-B4AB-75BEDCCE3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4" y="1349999"/>
            <a:ext cx="8617068" cy="4659197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A9B080D-D9A9-46E8-BFA1-D491D2F7ED41}"/>
              </a:ext>
            </a:extLst>
          </p:cNvPr>
          <p:cNvSpPr/>
          <p:nvPr/>
        </p:nvSpPr>
        <p:spPr>
          <a:xfrm>
            <a:off x="1475656" y="3679597"/>
            <a:ext cx="2808312" cy="253459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19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F31D50EC-DE19-48B7-A4E0-371310B67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122"/>
            <a:ext cx="9144000" cy="4897755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C3256FA-6353-4DBE-B6BD-052E55923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4F76FEF-9C87-47FB-9F1E-7C600A1D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to open a </a:t>
            </a:r>
            <a:r>
              <a:rPr lang="it-IT" dirty="0" err="1"/>
              <a:t>request</a:t>
            </a:r>
            <a:r>
              <a:rPr lang="it-IT" dirty="0"/>
              <a:t> for ProMIS </a:t>
            </a:r>
            <a:r>
              <a:rPr lang="it-IT" dirty="0" err="1"/>
              <a:t>TimeSheet</a:t>
            </a:r>
            <a:r>
              <a:rPr lang="it-IT" dirty="0"/>
              <a:t> access</a:t>
            </a:r>
          </a:p>
        </p:txBody>
      </p:sp>
      <p:sp>
        <p:nvSpPr>
          <p:cNvPr id="7" name="Rettangolo con angoli diagonali arrotondati 6">
            <a:extLst>
              <a:ext uri="{FF2B5EF4-FFF2-40B4-BE49-F238E27FC236}">
                <a16:creationId xmlns:a16="http://schemas.microsoft.com/office/drawing/2014/main" id="{76528B71-CD4C-49C9-A7CB-B6B020F9E005}"/>
              </a:ext>
            </a:extLst>
          </p:cNvPr>
          <p:cNvSpPr/>
          <p:nvPr/>
        </p:nvSpPr>
        <p:spPr>
          <a:xfrm>
            <a:off x="6732240" y="3501730"/>
            <a:ext cx="2016224" cy="72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dirty="0" err="1">
                <a:latin typeface="Candara" panose="020E0502030303020204" pitchFamily="34" charset="0"/>
              </a:rPr>
              <a:t>Required</a:t>
            </a:r>
            <a:r>
              <a:rPr lang="it-IT" sz="1200" dirty="0">
                <a:latin typeface="Candara" panose="020E0502030303020204" pitchFamily="34" charset="0"/>
              </a:rPr>
              <a:t> fields are </a:t>
            </a:r>
            <a:r>
              <a:rPr lang="it-IT" sz="1200" dirty="0" err="1">
                <a:latin typeface="Candara" panose="020E0502030303020204" pitchFamily="34" charset="0"/>
              </a:rPr>
              <a:t>marked</a:t>
            </a:r>
            <a:endParaRPr lang="it-IT" sz="1200" dirty="0">
              <a:latin typeface="Candara" panose="020E0502030303020204" pitchFamily="34" charset="0"/>
            </a:endParaRPr>
          </a:p>
          <a:p>
            <a:r>
              <a:rPr lang="it-IT" sz="1200" dirty="0">
                <a:latin typeface="Candara" panose="020E0502030303020204" pitchFamily="34" charset="0"/>
              </a:rPr>
              <a:t>with an </a:t>
            </a:r>
            <a:r>
              <a:rPr lang="it-IT" sz="1200" dirty="0" err="1">
                <a:latin typeface="Candara" panose="020E0502030303020204" pitchFamily="34" charset="0"/>
              </a:rPr>
              <a:t>asterisk</a:t>
            </a:r>
            <a:r>
              <a:rPr lang="it-IT" dirty="0"/>
              <a:t>.</a:t>
            </a:r>
          </a:p>
        </p:txBody>
      </p:sp>
      <p:sp>
        <p:nvSpPr>
          <p:cNvPr id="9" name="Rettangolo con angoli diagonali arrotondati 8">
            <a:extLst>
              <a:ext uri="{FF2B5EF4-FFF2-40B4-BE49-F238E27FC236}">
                <a16:creationId xmlns:a16="http://schemas.microsoft.com/office/drawing/2014/main" id="{A91087CC-7416-4DCF-940D-3EB8722EAD2C}"/>
              </a:ext>
            </a:extLst>
          </p:cNvPr>
          <p:cNvSpPr/>
          <p:nvPr/>
        </p:nvSpPr>
        <p:spPr>
          <a:xfrm>
            <a:off x="2771800" y="1643143"/>
            <a:ext cx="3096344" cy="587267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latin typeface="Candara" panose="020E0502030303020204" pitchFamily="34" charset="0"/>
              </a:rPr>
              <a:t>Update «</a:t>
            </a:r>
            <a:r>
              <a:rPr lang="it-IT" sz="1000" dirty="0" err="1">
                <a:latin typeface="Candara" panose="020E0502030303020204" pitchFamily="34" charset="0"/>
              </a:rPr>
              <a:t>Requested</a:t>
            </a:r>
            <a:r>
              <a:rPr lang="it-IT" sz="1000" dirty="0">
                <a:latin typeface="Candara" panose="020E0502030303020204" pitchFamily="34" charset="0"/>
              </a:rPr>
              <a:t> For» field to </a:t>
            </a:r>
            <a:r>
              <a:rPr lang="it-IT" sz="1000" dirty="0" err="1">
                <a:latin typeface="Candara" panose="020E0502030303020204" pitchFamily="34" charset="0"/>
              </a:rPr>
              <a:t>request</a:t>
            </a:r>
            <a:r>
              <a:rPr lang="it-IT" sz="1000" dirty="0">
                <a:latin typeface="Candara" panose="020E0502030303020204" pitchFamily="34" charset="0"/>
              </a:rPr>
              <a:t> the user </a:t>
            </a:r>
            <a:r>
              <a:rPr lang="it-IT" sz="1000" dirty="0" err="1">
                <a:latin typeface="Candara" panose="020E0502030303020204" pitchFamily="34" charset="0"/>
              </a:rPr>
              <a:t>profile</a:t>
            </a:r>
            <a:r>
              <a:rPr lang="it-IT" sz="1000" dirty="0">
                <a:latin typeface="Candara" panose="020E0502030303020204" pitchFamily="34" charset="0"/>
              </a:rPr>
              <a:t> for </a:t>
            </a:r>
            <a:r>
              <a:rPr lang="it-IT" sz="1000" dirty="0" err="1">
                <a:latin typeface="Candara" panose="020E0502030303020204" pitchFamily="34" charset="0"/>
              </a:rPr>
              <a:t>another</a:t>
            </a:r>
            <a:r>
              <a:rPr lang="it-IT" sz="1000" dirty="0">
                <a:latin typeface="Candara" panose="020E0502030303020204" pitchFamily="34" charset="0"/>
              </a:rPr>
              <a:t> user </a:t>
            </a:r>
            <a:endParaRPr lang="it-IT" sz="1000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8011C5E-6603-414C-9819-B16E05D1A7A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244894" y="2230410"/>
            <a:ext cx="2075078" cy="7284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con angoli diagonali arrotondati 13">
            <a:extLst>
              <a:ext uri="{FF2B5EF4-FFF2-40B4-BE49-F238E27FC236}">
                <a16:creationId xmlns:a16="http://schemas.microsoft.com/office/drawing/2014/main" id="{586554C1-27E3-4BA0-8709-D33FB4870934}"/>
              </a:ext>
            </a:extLst>
          </p:cNvPr>
          <p:cNvSpPr/>
          <p:nvPr/>
        </p:nvSpPr>
        <p:spPr>
          <a:xfrm>
            <a:off x="4465672" y="4883084"/>
            <a:ext cx="2160240" cy="24437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latin typeface="Candara" panose="020E0502030303020204" pitchFamily="34" charset="0"/>
              </a:rPr>
              <a:t>Application: </a:t>
            </a:r>
            <a:r>
              <a:rPr lang="it-IT" sz="1000" b="1" dirty="0">
                <a:solidFill>
                  <a:schemeClr val="tx1"/>
                </a:solidFill>
                <a:latin typeface="Candara" panose="020E0502030303020204" pitchFamily="34" charset="0"/>
              </a:rPr>
              <a:t>ProMIS-Time </a:t>
            </a:r>
            <a:r>
              <a:rPr lang="it-IT" sz="10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Sheet</a:t>
            </a:r>
            <a:r>
              <a:rPr lang="it-IT" sz="1000" b="1" dirty="0">
                <a:solidFill>
                  <a:schemeClr val="tx1"/>
                </a:solidFill>
                <a:latin typeface="Candara" panose="020E0502030303020204" pitchFamily="34" charset="0"/>
              </a:rPr>
              <a:t>-E-P</a:t>
            </a:r>
            <a:endParaRPr lang="it-IT" sz="1000" b="1" dirty="0">
              <a:solidFill>
                <a:schemeClr val="tx1"/>
              </a:solidFill>
            </a:endParaRP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F9AB21D-5CC7-42D4-AD39-3D959F2D00A3}"/>
              </a:ext>
            </a:extLst>
          </p:cNvPr>
          <p:cNvCxnSpPr>
            <a:cxnSpLocks/>
            <a:stCxn id="14" idx="2"/>
          </p:cNvCxnSpPr>
          <p:nvPr/>
        </p:nvCxnSpPr>
        <p:spPr>
          <a:xfrm flipH="1" flipV="1">
            <a:off x="2987824" y="4758198"/>
            <a:ext cx="1477848" cy="247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con angoli diagonali arrotondati 14">
            <a:extLst>
              <a:ext uri="{FF2B5EF4-FFF2-40B4-BE49-F238E27FC236}">
                <a16:creationId xmlns:a16="http://schemas.microsoft.com/office/drawing/2014/main" id="{5ACA230A-3823-404C-844F-13706DF62109}"/>
              </a:ext>
            </a:extLst>
          </p:cNvPr>
          <p:cNvSpPr/>
          <p:nvPr/>
        </p:nvSpPr>
        <p:spPr>
          <a:xfrm>
            <a:off x="3383870" y="2958852"/>
            <a:ext cx="3276362" cy="72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latin typeface="Candara" panose="020E0502030303020204" pitchFamily="34" charset="0"/>
              </a:rPr>
              <a:t>Set the field </a:t>
            </a:r>
            <a:r>
              <a:rPr lang="it-IT" sz="1000" dirty="0" err="1">
                <a:latin typeface="Candara" panose="020E0502030303020204" pitchFamily="34" charset="0"/>
              </a:rPr>
              <a:t>Request</a:t>
            </a:r>
            <a:r>
              <a:rPr lang="it-IT" sz="1000" dirty="0">
                <a:latin typeface="Candara" panose="020E0502030303020204" pitchFamily="34" charset="0"/>
              </a:rPr>
              <a:t> </a:t>
            </a:r>
            <a:r>
              <a:rPr lang="it-IT" sz="1000" dirty="0" err="1">
                <a:latin typeface="Candara" panose="020E0502030303020204" pitchFamily="34" charset="0"/>
              </a:rPr>
              <a:t>Type</a:t>
            </a:r>
            <a:r>
              <a:rPr lang="it-IT" sz="1000" dirty="0">
                <a:latin typeface="Candara" panose="020E0502030303020204" pitchFamily="34" charset="0"/>
              </a:rPr>
              <a:t>: </a:t>
            </a:r>
          </a:p>
          <a:p>
            <a:r>
              <a:rPr lang="it-IT" sz="1000" dirty="0">
                <a:latin typeface="Candara" panose="020E0502030303020204" pitchFamily="34" charset="0"/>
              </a:rPr>
              <a:t>- Create: to </a:t>
            </a:r>
            <a:r>
              <a:rPr lang="it-IT" sz="1000" dirty="0" err="1">
                <a:latin typeface="Candara" panose="020E0502030303020204" pitchFamily="34" charset="0"/>
              </a:rPr>
              <a:t>request</a:t>
            </a:r>
            <a:r>
              <a:rPr lang="it-IT" sz="1000" dirty="0">
                <a:latin typeface="Candara" panose="020E0502030303020204" pitchFamily="34" charset="0"/>
              </a:rPr>
              <a:t> a new user </a:t>
            </a:r>
            <a:r>
              <a:rPr lang="it-IT" sz="1000" dirty="0" err="1">
                <a:latin typeface="Candara" panose="020E0502030303020204" pitchFamily="34" charset="0"/>
              </a:rPr>
              <a:t>profile</a:t>
            </a:r>
            <a:endParaRPr lang="it-IT" sz="1000" dirty="0">
              <a:latin typeface="Candara" panose="020E0502030303020204" pitchFamily="34" charset="0"/>
            </a:endParaRPr>
          </a:p>
          <a:p>
            <a:r>
              <a:rPr lang="it-IT" sz="1000" dirty="0">
                <a:latin typeface="Candara" panose="020E0502030303020204" pitchFamily="34" charset="0"/>
              </a:rPr>
              <a:t>- Change: to update an </a:t>
            </a:r>
            <a:r>
              <a:rPr lang="it-IT" sz="1000" dirty="0" err="1">
                <a:latin typeface="Candara" panose="020E0502030303020204" pitchFamily="34" charset="0"/>
              </a:rPr>
              <a:t>existing</a:t>
            </a:r>
            <a:r>
              <a:rPr lang="it-IT" sz="1000" dirty="0">
                <a:latin typeface="Candara" panose="020E0502030303020204" pitchFamily="34" charset="0"/>
              </a:rPr>
              <a:t> user </a:t>
            </a:r>
            <a:r>
              <a:rPr lang="it-IT" sz="1000" dirty="0" err="1">
                <a:latin typeface="Candara" panose="020E0502030303020204" pitchFamily="34" charset="0"/>
              </a:rPr>
              <a:t>profile</a:t>
            </a:r>
            <a:endParaRPr lang="it-IT" sz="1000" dirty="0">
              <a:latin typeface="Candara" panose="020E0502030303020204" pitchFamily="34" charset="0"/>
            </a:endParaRPr>
          </a:p>
          <a:p>
            <a:r>
              <a:rPr lang="it-IT" sz="1000" dirty="0">
                <a:latin typeface="Candara" panose="020E0502030303020204" pitchFamily="34" charset="0"/>
              </a:rPr>
              <a:t>- Delete: to </a:t>
            </a:r>
            <a:r>
              <a:rPr lang="it-IT" sz="1000" dirty="0" err="1">
                <a:latin typeface="Candara" panose="020E0502030303020204" pitchFamily="34" charset="0"/>
              </a:rPr>
              <a:t>remove</a:t>
            </a:r>
            <a:r>
              <a:rPr lang="it-IT" sz="1000" dirty="0">
                <a:latin typeface="Candara" panose="020E0502030303020204" pitchFamily="34" charset="0"/>
              </a:rPr>
              <a:t> an </a:t>
            </a:r>
            <a:r>
              <a:rPr lang="it-IT" sz="1000" dirty="0" err="1">
                <a:latin typeface="Candara" panose="020E0502030303020204" pitchFamily="34" charset="0"/>
              </a:rPr>
              <a:t>existing</a:t>
            </a:r>
            <a:r>
              <a:rPr lang="it-IT" sz="1000" dirty="0">
                <a:latin typeface="Candara" panose="020E0502030303020204" pitchFamily="34" charset="0"/>
              </a:rPr>
              <a:t> user </a:t>
            </a:r>
            <a:r>
              <a:rPr lang="it-IT" sz="1000" dirty="0" err="1">
                <a:latin typeface="Candara" panose="020E0502030303020204" pitchFamily="34" charset="0"/>
              </a:rPr>
              <a:t>profile</a:t>
            </a:r>
            <a:endParaRPr lang="it-IT" sz="1000" dirty="0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96A0E66-E612-4267-B3B0-3F92AECD3EF0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2244894" y="3318892"/>
            <a:ext cx="1138976" cy="5102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56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B9BD12C-C599-4562-AEE6-367495355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0A7AB76-E19D-4FD7-A62C-72857553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to open a </a:t>
            </a:r>
            <a:r>
              <a:rPr lang="it-IT" dirty="0" err="1"/>
              <a:t>request</a:t>
            </a:r>
            <a:r>
              <a:rPr lang="it-IT" dirty="0"/>
              <a:t> for ProMIS </a:t>
            </a:r>
            <a:r>
              <a:rPr lang="it-IT" dirty="0" err="1"/>
              <a:t>TimeSheet</a:t>
            </a:r>
            <a:r>
              <a:rPr lang="it-IT" dirty="0"/>
              <a:t> access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3DCD2F-1203-40E6-857B-0BE3E260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9144000" cy="4928558"/>
          </a:xfrm>
          <a:prstGeom prst="rect">
            <a:avLst/>
          </a:prstGeom>
        </p:spPr>
      </p:pic>
      <p:sp>
        <p:nvSpPr>
          <p:cNvPr id="6" name="Rettangolo con angoli diagonali arrotondati 5">
            <a:extLst>
              <a:ext uri="{FF2B5EF4-FFF2-40B4-BE49-F238E27FC236}">
                <a16:creationId xmlns:a16="http://schemas.microsoft.com/office/drawing/2014/main" id="{43DF64FE-73E4-40E1-BB59-D497868D0935}"/>
              </a:ext>
            </a:extLst>
          </p:cNvPr>
          <p:cNvSpPr/>
          <p:nvPr/>
        </p:nvSpPr>
        <p:spPr>
          <a:xfrm>
            <a:off x="3527886" y="3184630"/>
            <a:ext cx="2700298" cy="67641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latin typeface="Candara" panose="020E0502030303020204" pitchFamily="34" charset="0"/>
              </a:rPr>
              <a:t>Set the head </a:t>
            </a:r>
            <a:r>
              <a:rPr lang="it-IT" sz="1000" dirty="0" err="1">
                <a:latin typeface="Candara" panose="020E0502030303020204" pitchFamily="34" charset="0"/>
              </a:rPr>
              <a:t>category</a:t>
            </a:r>
            <a:r>
              <a:rPr lang="it-IT" sz="1000" dirty="0">
                <a:latin typeface="Candara" panose="020E0502030303020204" pitchFamily="34" charset="0"/>
              </a:rPr>
              <a:t> in access scope field: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latin typeface="Candara" panose="020E0502030303020204" pitchFamily="34" charset="0"/>
              </a:rPr>
              <a:t> </a:t>
            </a:r>
            <a:r>
              <a:rPr lang="it-IT" sz="1000" dirty="0" err="1">
                <a:latin typeface="Candara" panose="020E0502030303020204" pitchFamily="34" charset="0"/>
              </a:rPr>
              <a:t>Director</a:t>
            </a:r>
            <a:endParaRPr lang="it-IT" sz="1000" dirty="0">
              <a:latin typeface="Candara" panose="020E05020303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latin typeface="Candara" panose="020E0502030303020204" pitchFamily="34" charset="0"/>
              </a:rPr>
              <a:t> </a:t>
            </a:r>
            <a:r>
              <a:rPr lang="it-IT" sz="1000" dirty="0" err="1">
                <a:latin typeface="Candara" panose="020E0502030303020204" pitchFamily="34" charset="0"/>
              </a:rPr>
              <a:t>Hourly</a:t>
            </a:r>
            <a:endParaRPr lang="it-IT" sz="1000" dirty="0">
              <a:latin typeface="Candara" panose="020E05020303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 err="1">
                <a:latin typeface="Candara" panose="020E0502030303020204" pitchFamily="34" charset="0"/>
              </a:rPr>
              <a:t>Salaried</a:t>
            </a:r>
            <a:endParaRPr lang="it-IT" sz="1000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51786FF-51CC-470E-8491-43448A67C6EF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195736" y="3522839"/>
            <a:ext cx="1332150" cy="1130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tangolo con angoli diagonali arrotondati 8">
            <a:extLst>
              <a:ext uri="{FF2B5EF4-FFF2-40B4-BE49-F238E27FC236}">
                <a16:creationId xmlns:a16="http://schemas.microsoft.com/office/drawing/2014/main" id="{B02CB50A-B8FA-41B3-9946-92F61D8D8A0F}"/>
              </a:ext>
            </a:extLst>
          </p:cNvPr>
          <p:cNvSpPr/>
          <p:nvPr/>
        </p:nvSpPr>
        <p:spPr>
          <a:xfrm>
            <a:off x="3680286" y="4261892"/>
            <a:ext cx="3411994" cy="67641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latin typeface="Candara" panose="020E0502030303020204" pitchFamily="34" charset="0"/>
              </a:rPr>
              <a:t>Set the view of </a:t>
            </a:r>
            <a:r>
              <a:rPr lang="it-IT" sz="1000" dirty="0" err="1">
                <a:latin typeface="Candara" panose="020E0502030303020204" pitchFamily="34" charset="0"/>
              </a:rPr>
              <a:t>timesheet</a:t>
            </a:r>
            <a:r>
              <a:rPr lang="it-IT" sz="1000" dirty="0">
                <a:latin typeface="Candara" panose="020E0502030303020204" pitchFamily="34" charset="0"/>
              </a:rPr>
              <a:t> in </a:t>
            </a:r>
            <a:r>
              <a:rPr lang="it-IT" sz="1000" dirty="0" err="1">
                <a:latin typeface="Candara" panose="020E0502030303020204" pitchFamily="34" charset="0"/>
              </a:rPr>
              <a:t>Profile</a:t>
            </a:r>
            <a:r>
              <a:rPr lang="it-IT" sz="1000" dirty="0">
                <a:latin typeface="Candara" panose="020E0502030303020204" pitchFamily="34" charset="0"/>
              </a:rPr>
              <a:t> field: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 err="1">
                <a:latin typeface="Candara" panose="020E0502030303020204" pitchFamily="34" charset="0"/>
              </a:rPr>
              <a:t>Monthly</a:t>
            </a:r>
            <a:r>
              <a:rPr lang="it-IT" sz="1000" dirty="0">
                <a:latin typeface="Candara" panose="020E0502030303020204" pitchFamily="34" charset="0"/>
              </a:rPr>
              <a:t> : to input </a:t>
            </a:r>
            <a:r>
              <a:rPr lang="it-IT" sz="1000" dirty="0" err="1">
                <a:latin typeface="Candara" panose="020E0502030303020204" pitchFamily="34" charset="0"/>
              </a:rPr>
              <a:t>total</a:t>
            </a:r>
            <a:r>
              <a:rPr lang="it-IT" sz="1000" dirty="0">
                <a:latin typeface="Candara" panose="020E0502030303020204" pitchFamily="34" charset="0"/>
              </a:rPr>
              <a:t> hours by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latin typeface="Candara" panose="020E0502030303020204" pitchFamily="34" charset="0"/>
              </a:rPr>
              <a:t>Weekly: to input hours with daily details (</a:t>
            </a:r>
            <a:r>
              <a:rPr lang="it-IT" sz="1000" dirty="0" err="1">
                <a:latin typeface="Candara" panose="020E0502030303020204" pitchFamily="34" charset="0"/>
              </a:rPr>
              <a:t>weekly</a:t>
            </a:r>
            <a:r>
              <a:rPr lang="it-IT" sz="1000" dirty="0">
                <a:latin typeface="Candara" panose="020E0502030303020204" pitchFamily="34" charset="0"/>
              </a:rPr>
              <a:t> view)</a:t>
            </a:r>
          </a:p>
          <a:p>
            <a:r>
              <a:rPr lang="it-IT" sz="1000" dirty="0">
                <a:latin typeface="Candara" panose="020E0502030303020204" pitchFamily="34" charset="0"/>
              </a:rPr>
              <a:t>Set </a:t>
            </a:r>
            <a:r>
              <a:rPr lang="it-IT" sz="1000" dirty="0" err="1">
                <a:latin typeface="Candara" panose="020E0502030303020204" pitchFamily="34" charset="0"/>
              </a:rPr>
              <a:t>only</a:t>
            </a:r>
            <a:r>
              <a:rPr lang="it-IT" sz="1000" dirty="0">
                <a:latin typeface="Candara" panose="020E0502030303020204" pitchFamily="34" charset="0"/>
              </a:rPr>
              <a:t> one </a:t>
            </a:r>
            <a:r>
              <a:rPr lang="it-IT" sz="1000" dirty="0" err="1">
                <a:latin typeface="Candara" panose="020E0502030303020204" pitchFamily="34" charset="0"/>
              </a:rPr>
              <a:t>value</a:t>
            </a:r>
            <a:endParaRPr lang="it-IT" sz="1000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55020AC-A3DC-401F-B1E2-188E718C1B45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411760" y="4600101"/>
            <a:ext cx="1268526" cy="739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97F4524-D815-474D-A83D-AF8473342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980"/>
            <a:ext cx="9144000" cy="489204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224A2AD-DCF2-4F25-9BEA-0556FE24F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E9FAB03-FD42-46BF-AFF0-B943E627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to open a </a:t>
            </a:r>
            <a:r>
              <a:rPr lang="it-IT" dirty="0" err="1"/>
              <a:t>request</a:t>
            </a:r>
            <a:r>
              <a:rPr lang="it-IT" dirty="0"/>
              <a:t> for ProMIS </a:t>
            </a:r>
            <a:r>
              <a:rPr lang="it-IT" dirty="0" err="1"/>
              <a:t>TimeSheet</a:t>
            </a:r>
            <a:r>
              <a:rPr lang="it-IT" dirty="0"/>
              <a:t> access</a:t>
            </a:r>
          </a:p>
        </p:txBody>
      </p:sp>
      <p:sp>
        <p:nvSpPr>
          <p:cNvPr id="7" name="Rettangolo con angoli diagonali arrotondati 6">
            <a:extLst>
              <a:ext uri="{FF2B5EF4-FFF2-40B4-BE49-F238E27FC236}">
                <a16:creationId xmlns:a16="http://schemas.microsoft.com/office/drawing/2014/main" id="{2374C8C2-0802-4251-885D-1D073BCF5F48}"/>
              </a:ext>
            </a:extLst>
          </p:cNvPr>
          <p:cNvSpPr/>
          <p:nvPr/>
        </p:nvSpPr>
        <p:spPr>
          <a:xfrm>
            <a:off x="395536" y="5179857"/>
            <a:ext cx="2520280" cy="69734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latin typeface="Candara" panose="020E0502030303020204" pitchFamily="34" charset="0"/>
              </a:rPr>
              <a:t>To </a:t>
            </a:r>
            <a:r>
              <a:rPr lang="it-IT" sz="1000" dirty="0" err="1">
                <a:latin typeface="Candara" panose="020E0502030303020204" pitchFamily="34" charset="0"/>
              </a:rPr>
              <a:t>add</a:t>
            </a:r>
            <a:r>
              <a:rPr lang="it-IT" sz="1000" dirty="0">
                <a:latin typeface="Candara" panose="020E0502030303020204" pitchFamily="34" charset="0"/>
              </a:rPr>
              <a:t> an attachment, click on the </a:t>
            </a:r>
            <a:r>
              <a:rPr lang="it-IT" sz="1000" dirty="0" err="1">
                <a:latin typeface="Candara" panose="020E0502030303020204" pitchFamily="34" charset="0"/>
              </a:rPr>
              <a:t>paperclip</a:t>
            </a:r>
            <a:r>
              <a:rPr lang="it-IT" sz="1000" dirty="0">
                <a:latin typeface="Candara" panose="020E0502030303020204" pitchFamily="34" charset="0"/>
              </a:rPr>
              <a:t>: HR </a:t>
            </a:r>
            <a:r>
              <a:rPr lang="it-IT" sz="1000" dirty="0" err="1">
                <a:latin typeface="Candara" panose="020E0502030303020204" pitchFamily="34" charset="0"/>
              </a:rPr>
              <a:t>approval</a:t>
            </a:r>
            <a:r>
              <a:rPr lang="it-IT" sz="1000" dirty="0">
                <a:latin typeface="Candara" panose="020E0502030303020204" pitchFamily="34" charset="0"/>
              </a:rPr>
              <a:t> </a:t>
            </a:r>
            <a:r>
              <a:rPr lang="it-IT" sz="1000" dirty="0" err="1">
                <a:latin typeface="Candara" panose="020E0502030303020204" pitchFamily="34" charset="0"/>
              </a:rPr>
              <a:t>received</a:t>
            </a:r>
            <a:r>
              <a:rPr lang="it-IT" sz="1000" dirty="0">
                <a:latin typeface="Candara" panose="020E0502030303020204" pitchFamily="34" charset="0"/>
              </a:rPr>
              <a:t> by email </a:t>
            </a:r>
            <a:r>
              <a:rPr lang="it-IT" sz="1000" dirty="0" err="1">
                <a:latin typeface="Candara" panose="020E0502030303020204" pitchFamily="34" charset="0"/>
              </a:rPr>
              <a:t>if</a:t>
            </a:r>
            <a:r>
              <a:rPr lang="it-IT" sz="1000" dirty="0">
                <a:latin typeface="Candara" panose="020E0502030303020204" pitchFamily="34" charset="0"/>
              </a:rPr>
              <a:t> available</a:t>
            </a:r>
            <a:endParaRPr lang="it-IT" sz="1000" dirty="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632D95B4-C1A5-4D97-9FDA-EE387F8171CF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915816" y="5303388"/>
            <a:ext cx="2088232" cy="225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con angoli diagonali arrotondati 13">
            <a:extLst>
              <a:ext uri="{FF2B5EF4-FFF2-40B4-BE49-F238E27FC236}">
                <a16:creationId xmlns:a16="http://schemas.microsoft.com/office/drawing/2014/main" id="{2CE2310C-1DAB-4B78-894D-2D97BA596EEA}"/>
              </a:ext>
            </a:extLst>
          </p:cNvPr>
          <p:cNvSpPr/>
          <p:nvPr/>
        </p:nvSpPr>
        <p:spPr>
          <a:xfrm>
            <a:off x="3923928" y="3651498"/>
            <a:ext cx="2952328" cy="85762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latin typeface="Candara" panose="020E0502030303020204" pitchFamily="34" charset="0"/>
              </a:rPr>
              <a:t>Complete the description of the </a:t>
            </a:r>
            <a:r>
              <a:rPr lang="it-IT" sz="1000" dirty="0" err="1">
                <a:latin typeface="Candara" panose="020E0502030303020204" pitchFamily="34" charset="0"/>
              </a:rPr>
              <a:t>request</a:t>
            </a:r>
            <a:r>
              <a:rPr lang="it-IT" sz="1000" dirty="0">
                <a:latin typeface="Candara" panose="020E0502030303020204" pitchFamily="34" charset="0"/>
              </a:rPr>
              <a:t> with:</a:t>
            </a:r>
          </a:p>
          <a:p>
            <a:r>
              <a:rPr lang="it-IT" sz="1000" dirty="0">
                <a:latin typeface="Candara" panose="020E0502030303020204" pitchFamily="34" charset="0"/>
              </a:rPr>
              <a:t>- Total hours by week</a:t>
            </a:r>
          </a:p>
          <a:p>
            <a:r>
              <a:rPr lang="it-IT" sz="1000" dirty="0">
                <a:latin typeface="Candara" panose="020E0502030303020204" pitchFamily="34" charset="0"/>
              </a:rPr>
              <a:t>- Default PV area, in case of  the user </a:t>
            </a:r>
            <a:r>
              <a:rPr lang="it-IT" sz="1000" dirty="0" err="1">
                <a:latin typeface="Candara" panose="020E0502030303020204" pitchFamily="34" charset="0"/>
              </a:rPr>
              <a:t>belonging</a:t>
            </a:r>
            <a:r>
              <a:rPr lang="it-IT" sz="1000" dirty="0">
                <a:latin typeface="Candara" panose="020E0502030303020204" pitchFamily="34" charset="0"/>
              </a:rPr>
              <a:t> to Product </a:t>
            </a:r>
            <a:r>
              <a:rPr lang="it-IT" sz="1000" dirty="0" err="1">
                <a:latin typeface="Candara" panose="020E0502030303020204" pitchFamily="34" charset="0"/>
              </a:rPr>
              <a:t>validation</a:t>
            </a:r>
            <a:r>
              <a:rPr lang="it-IT" sz="1000" dirty="0">
                <a:latin typeface="Candara" panose="020E0502030303020204" pitchFamily="34" charset="0"/>
              </a:rPr>
              <a:t> (Proto, Field, </a:t>
            </a:r>
            <a:r>
              <a:rPr lang="it-IT" sz="1000" dirty="0" err="1">
                <a:latin typeface="Candara" panose="020E0502030303020204" pitchFamily="34" charset="0"/>
              </a:rPr>
              <a:t>Bench</a:t>
            </a:r>
            <a:r>
              <a:rPr lang="it-IT" sz="1000" dirty="0">
                <a:latin typeface="Candara" panose="020E0502030303020204" pitchFamily="34" charset="0"/>
              </a:rPr>
              <a:t>)</a:t>
            </a:r>
          </a:p>
          <a:p>
            <a:endParaRPr lang="it-IT" sz="1000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C4E911F-633C-447B-A16F-F0CBF6533E87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678410" y="4080309"/>
            <a:ext cx="1245518" cy="3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13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058E47A-0017-4D84-A805-FBD0FE9C9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980"/>
            <a:ext cx="9144000" cy="489204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BCFB74-426F-463F-908B-BD9C67229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A264414-8A0F-4B6A-87A4-AB62AF06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to open a </a:t>
            </a:r>
            <a:r>
              <a:rPr lang="it-IT" dirty="0" err="1"/>
              <a:t>request</a:t>
            </a:r>
            <a:r>
              <a:rPr lang="it-IT" dirty="0"/>
              <a:t> for ProMIS </a:t>
            </a:r>
            <a:r>
              <a:rPr lang="it-IT" dirty="0" err="1"/>
              <a:t>TimeSheet</a:t>
            </a:r>
            <a:r>
              <a:rPr lang="it-IT" dirty="0"/>
              <a:t> access</a:t>
            </a:r>
          </a:p>
        </p:txBody>
      </p:sp>
      <p:sp>
        <p:nvSpPr>
          <p:cNvPr id="6" name="Rettangolo con angoli diagonali arrotondati 5">
            <a:extLst>
              <a:ext uri="{FF2B5EF4-FFF2-40B4-BE49-F238E27FC236}">
                <a16:creationId xmlns:a16="http://schemas.microsoft.com/office/drawing/2014/main" id="{71646C56-DBB4-44F5-A7D4-31343E736981}"/>
              </a:ext>
            </a:extLst>
          </p:cNvPr>
          <p:cNvSpPr/>
          <p:nvPr/>
        </p:nvSpPr>
        <p:spPr>
          <a:xfrm>
            <a:off x="971600" y="3356992"/>
            <a:ext cx="4392488" cy="172819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Once you have filled out all required fields on the form, you are ready to submit your request.</a:t>
            </a: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“Order ONLY this Item” allows you to skip the cart completely, and</a:t>
            </a: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submit your request directly from the form.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“Add to Cart” will add the request to your cart. This way you can fill out</a:t>
            </a: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other requests and also add them to your cart and checkout all the</a:t>
            </a: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requests at once at later time. This option is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usefull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for site supervisor when requesting multiple profiles.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7A4BD20-0A34-4EA6-8E87-E5A89CE050F5}"/>
              </a:ext>
            </a:extLst>
          </p:cNvPr>
          <p:cNvCxnSpPr>
            <a:cxnSpLocks/>
          </p:cNvCxnSpPr>
          <p:nvPr/>
        </p:nvCxnSpPr>
        <p:spPr>
          <a:xfrm flipV="1">
            <a:off x="5364088" y="3140968"/>
            <a:ext cx="936104" cy="10801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94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81C6599-FAE1-4F93-A2AB-B79EFDE96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6E5665B-73E7-487F-ABDE-E47BEEE9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to open a </a:t>
            </a:r>
            <a:r>
              <a:rPr lang="it-IT" dirty="0" err="1"/>
              <a:t>request</a:t>
            </a:r>
            <a:r>
              <a:rPr lang="it-IT" dirty="0"/>
              <a:t> for ProMIS </a:t>
            </a:r>
            <a:r>
              <a:rPr lang="it-IT" dirty="0" err="1"/>
              <a:t>TimeSheet</a:t>
            </a:r>
            <a:r>
              <a:rPr lang="it-IT" dirty="0"/>
              <a:t> access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E81D2EB-0868-4FA4-8BA2-7389BCD71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80962"/>
            <a:ext cx="8317738" cy="4496075"/>
          </a:xfrm>
          <a:prstGeom prst="rect">
            <a:avLst/>
          </a:prstGeom>
        </p:spPr>
      </p:pic>
      <p:sp>
        <p:nvSpPr>
          <p:cNvPr id="8" name="Rettangolo con angoli diagonali arrotondati 7">
            <a:extLst>
              <a:ext uri="{FF2B5EF4-FFF2-40B4-BE49-F238E27FC236}">
                <a16:creationId xmlns:a16="http://schemas.microsoft.com/office/drawing/2014/main" id="{C2CD6C6C-F9CB-4219-9320-61182371CD8C}"/>
              </a:ext>
            </a:extLst>
          </p:cNvPr>
          <p:cNvSpPr/>
          <p:nvPr/>
        </p:nvSpPr>
        <p:spPr>
          <a:xfrm>
            <a:off x="4638228" y="4293096"/>
            <a:ext cx="1229916" cy="36004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 err="1">
                <a:latin typeface="Candara" panose="020E0502030303020204" pitchFamily="34" charset="0"/>
              </a:rPr>
              <a:t>Request</a:t>
            </a:r>
            <a:r>
              <a:rPr lang="it-IT" sz="1000" dirty="0">
                <a:latin typeface="Candara" panose="020E0502030303020204" pitchFamily="34" charset="0"/>
              </a:rPr>
              <a:t> </a:t>
            </a:r>
            <a:r>
              <a:rPr lang="it-IT" sz="1000" dirty="0" err="1">
                <a:latin typeface="Candara" panose="020E0502030303020204" pitchFamily="34" charset="0"/>
              </a:rPr>
              <a:t>created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408911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65E2318-C741-40A8-BD4A-7F4481D1F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2263D-2B56-3241-AE08-5B72161B4332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1E67BD3-1117-471C-9800-1B225B45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to open a </a:t>
            </a:r>
            <a:r>
              <a:rPr lang="it-IT" dirty="0" err="1"/>
              <a:t>request</a:t>
            </a:r>
            <a:r>
              <a:rPr lang="it-IT" dirty="0"/>
              <a:t> for ProMIS </a:t>
            </a:r>
            <a:r>
              <a:rPr lang="it-IT" dirty="0" err="1"/>
              <a:t>TimeSheet</a:t>
            </a:r>
            <a:r>
              <a:rPr lang="it-IT" dirty="0"/>
              <a:t> access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40E4BB-D511-457E-9414-6804DC765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1" y="1108858"/>
            <a:ext cx="8861377" cy="4760336"/>
          </a:xfrm>
          <a:prstGeom prst="rect">
            <a:avLst/>
          </a:prstGeom>
        </p:spPr>
      </p:pic>
      <p:sp>
        <p:nvSpPr>
          <p:cNvPr id="6" name="Rettangolo con angoli diagonali arrotondati 5">
            <a:extLst>
              <a:ext uri="{FF2B5EF4-FFF2-40B4-BE49-F238E27FC236}">
                <a16:creationId xmlns:a16="http://schemas.microsoft.com/office/drawing/2014/main" id="{C792F6F7-0AE5-432D-BE69-5C9AFAE40A71}"/>
              </a:ext>
            </a:extLst>
          </p:cNvPr>
          <p:cNvSpPr/>
          <p:nvPr/>
        </p:nvSpPr>
        <p:spPr>
          <a:xfrm>
            <a:off x="3167844" y="2924944"/>
            <a:ext cx="4392488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When the  request is closed the system will send a notification email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14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4"/>
</p:tagLst>
</file>

<file path=ppt/theme/theme1.xml><?xml version="1.0" encoding="utf-8"?>
<a:theme xmlns:a="http://schemas.openxmlformats.org/drawingml/2006/main" name="1_PRJ_Weekly-Dashboard_YYYYMMDD">
  <a:themeElements>
    <a:clrScheme name="FPT 1">
      <a:dk1>
        <a:srgbClr val="000000"/>
      </a:dk1>
      <a:lt1>
        <a:sysClr val="window" lastClr="FFFFFF"/>
      </a:lt1>
      <a:dk2>
        <a:srgbClr val="969696"/>
      </a:dk2>
      <a:lt2>
        <a:srgbClr val="EEECE1"/>
      </a:lt2>
      <a:accent1>
        <a:srgbClr val="D00244"/>
      </a:accent1>
      <a:accent2>
        <a:srgbClr val="969696"/>
      </a:accent2>
      <a:accent3>
        <a:srgbClr val="5A5A5A"/>
      </a:accent3>
      <a:accent4>
        <a:srgbClr val="323232"/>
      </a:accent4>
      <a:accent5>
        <a:srgbClr val="000000"/>
      </a:accent5>
      <a:accent6>
        <a:srgbClr val="FF9600"/>
      </a:accent6>
      <a:hlink>
        <a:srgbClr val="9D0134"/>
      </a:hlink>
      <a:folHlink>
        <a:srgbClr val="86012C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ema di Office">
  <a:themeElements>
    <a:clrScheme name="FPT 1">
      <a:dk1>
        <a:srgbClr val="000000"/>
      </a:dk1>
      <a:lt1>
        <a:sysClr val="window" lastClr="FFFFFF"/>
      </a:lt1>
      <a:dk2>
        <a:srgbClr val="969696"/>
      </a:dk2>
      <a:lt2>
        <a:srgbClr val="EEECE1"/>
      </a:lt2>
      <a:accent1>
        <a:srgbClr val="D00244"/>
      </a:accent1>
      <a:accent2>
        <a:srgbClr val="969696"/>
      </a:accent2>
      <a:accent3>
        <a:srgbClr val="5A5A5A"/>
      </a:accent3>
      <a:accent4>
        <a:srgbClr val="323232"/>
      </a:accent4>
      <a:accent5>
        <a:srgbClr val="000000"/>
      </a:accent5>
      <a:accent6>
        <a:srgbClr val="FF9600"/>
      </a:accent6>
      <a:hlink>
        <a:srgbClr val="9D0134"/>
      </a:hlink>
      <a:folHlink>
        <a:srgbClr val="86012C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CCA284E0CD144911864D20E58A49D" ma:contentTypeVersion="1" ma:contentTypeDescription="Create a new document." ma:contentTypeScope="" ma:versionID="55614d2903bfecaeb2246363aef67dbc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sisl xmlns:xsi="http://www.w3.org/2001/XMLSchema-instance" xmlns:xsd="http://www.w3.org/2001/XMLSchema" xmlns="http://www.boldonjames.com/2008/01/sie/internal/label" sislVersion="0" policy="18fbfd49-c8e6-4618-a77f-5ef25245836c">
  <element uid="1239ecc3-00e0-482b-a8a4-82e46943bfcc" value=""/>
</sisl>
</file>

<file path=customXml/itemProps1.xml><?xml version="1.0" encoding="utf-8"?>
<ds:datastoreItem xmlns:ds="http://schemas.openxmlformats.org/officeDocument/2006/customXml" ds:itemID="{C468E28E-77DB-4547-98E3-C5E29F889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D9830D0-F7B7-4082-ADDF-025AEC960B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679875-B76F-4224-A564-F4ED29E7BC6D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sharepoint/v3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F697C5BC-8EA4-4024-932D-6C3B7705C17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1_PRJ_Weekly-Dashboard_YYYYMMDD</Template>
  <TotalTime>0</TotalTime>
  <Words>457</Words>
  <Application>Microsoft Office PowerPoint</Application>
  <PresentationFormat>On-screen Show (4:3)</PresentationFormat>
  <Paragraphs>66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Candara</vt:lpstr>
      <vt:lpstr>Courier New</vt:lpstr>
      <vt:lpstr>Wingdings</vt:lpstr>
      <vt:lpstr>1_PRJ_Weekly-Dashboard_YYYYMMDD</vt:lpstr>
      <vt:lpstr>3_Tema di Office</vt:lpstr>
      <vt:lpstr>PowerPoint Presentation</vt:lpstr>
      <vt:lpstr>How to open a request for ProMIS TimeSheet access</vt:lpstr>
      <vt:lpstr>How to open a request for ProMIS TimeSheet access</vt:lpstr>
      <vt:lpstr>How to open a request for ProMIS TimeSheet access</vt:lpstr>
      <vt:lpstr>How to open a request for ProMIS TimeSheet access</vt:lpstr>
      <vt:lpstr>How to open a request for ProMIS TimeSheet access</vt:lpstr>
      <vt:lpstr>How to open a request for ProMIS TimeSheet access</vt:lpstr>
      <vt:lpstr>How to open a request for ProMIS TimeSheet access</vt:lpstr>
      <vt:lpstr>How to open a request for ProMIS TimeSheet access</vt:lpstr>
      <vt:lpstr>How to open a request for ProMIS TimeSheet access</vt:lpstr>
      <vt:lpstr>PowerPoint Presentation</vt:lpstr>
      <vt:lpstr>How to open a request for ProMIS TimeSheet access  from Drive IT Home page</vt:lpstr>
      <vt:lpstr>How to open a request for ProMIS TimeSheet access</vt:lpstr>
      <vt:lpstr>How to open a request for ProMIS TimeSheet access</vt:lpstr>
    </vt:vector>
  </TitlesOfParts>
  <Company>FIATGROUP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Administrator</dc:creator>
  <cp:lastModifiedBy>EANDI Emanuela (CNH Industrial)</cp:lastModifiedBy>
  <cp:revision>453</cp:revision>
  <cp:lastPrinted>2014-07-31T10:15:07Z</cp:lastPrinted>
  <dcterms:created xsi:type="dcterms:W3CDTF">2013-12-04T11:08:24Z</dcterms:created>
  <dcterms:modified xsi:type="dcterms:W3CDTF">2019-11-22T13:51:49Z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ba59239a-c65a-4a98-b1d8-86b91defa05e</vt:lpwstr>
  </property>
  <property fmtid="{D5CDD505-2E9C-101B-9397-08002B2CF9AE}" pid="3" name="bjSaver">
    <vt:lpwstr>RAMr8JCS4GPfnTL8a/cx1hSWZZ5wsw7R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policy="18fbfd49-c8e6-4618-a77f-5ef25245836c" xmlns="http://www.boldonjames.com/2008/01/sie/i</vt:lpwstr>
  </property>
  <property fmtid="{D5CDD505-2E9C-101B-9397-08002B2CF9AE}" pid="5" name="bjDocumentLabelXML-0">
    <vt:lpwstr>nternal/label"&gt;&lt;element uid="1239ecc3-00e0-482b-a8a4-82e46943bfcc" value="" /&gt;&lt;/sisl&gt;</vt:lpwstr>
  </property>
  <property fmtid="{D5CDD505-2E9C-101B-9397-08002B2CF9AE}" pid="6" name="bjDocumentSecurityLabel">
    <vt:lpwstr>CNH Industrial: PUBLIC [No prejudice to Company from disclosure.]</vt:lpwstr>
  </property>
  <property fmtid="{D5CDD505-2E9C-101B-9397-08002B2CF9AE}" pid="7" name="CNH-LabelledBy:">
    <vt:lpwstr>TO4MY,16/01/2018 15:11:10,PUBLIC</vt:lpwstr>
  </property>
  <property fmtid="{D5CDD505-2E9C-101B-9397-08002B2CF9AE}" pid="8" name="CNH-Classification">
    <vt:lpwstr>[PUBLIC]</vt:lpwstr>
  </property>
</Properties>
</file>